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Mukta ExtraBold"/>
      <p:bold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Lexend Deca Light"/>
      <p:regular r:id="rId17"/>
      <p:bold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Helvetica Neue"/>
      <p:regular r:id="rId24"/>
      <p:bold r:id="rId25"/>
      <p:italic r:id="rId26"/>
      <p:boldItalic r:id="rId27"/>
    </p:embeddedFont>
    <p:embeddedFont>
      <p:font typeface="PT Sans"/>
      <p:regular r:id="rId28"/>
      <p:bold r:id="rId29"/>
      <p:italic r:id="rId30"/>
      <p:boldItalic r:id="rId31"/>
    </p:embeddedFont>
    <p:embeddedFont>
      <p:font typeface="Lexend Deca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HelveticaNeue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schemas.openxmlformats.org/officeDocument/2006/relationships/font" Target="fonts/PTSans-regular.fntdata"/><Relationship Id="rId27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Italic.fntdata"/><Relationship Id="rId30" Type="http://schemas.openxmlformats.org/officeDocument/2006/relationships/font" Target="fonts/PTSans-italic.fntdata"/><Relationship Id="rId11" Type="http://schemas.openxmlformats.org/officeDocument/2006/relationships/slide" Target="slides/slide7.xml"/><Relationship Id="rId33" Type="http://schemas.openxmlformats.org/officeDocument/2006/relationships/font" Target="fonts/LexendDeca-bold.fntdata"/><Relationship Id="rId10" Type="http://schemas.openxmlformats.org/officeDocument/2006/relationships/slide" Target="slides/slide6.xml"/><Relationship Id="rId32" Type="http://schemas.openxmlformats.org/officeDocument/2006/relationships/font" Target="fonts/LexendDeca-regular.fntdata"/><Relationship Id="rId13" Type="http://schemas.openxmlformats.org/officeDocument/2006/relationships/font" Target="fonts/Roboto-regular.fntdata"/><Relationship Id="rId12" Type="http://schemas.openxmlformats.org/officeDocument/2006/relationships/font" Target="fonts/MuktaExtraBold-bold.fntdata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exendDecaLight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Montserrat-regular.fntdata"/><Relationship Id="rId18" Type="http://schemas.openxmlformats.org/officeDocument/2006/relationships/font" Target="fonts/LexendDecaLight-bold.fntdata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f54c530ed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f54c530ed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d362d286f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d362d286f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a276c964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ea276c964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d362d286f3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d362d286f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49929564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49929564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49929564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549929564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d362d286f3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d362d286f3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902400"/>
            <a:ext cx="2873100" cy="30234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3737075" y="902400"/>
            <a:ext cx="5063100" cy="30234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997950" y="1155250"/>
            <a:ext cx="2317200" cy="853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type="ctrTitle"/>
          </p:nvPr>
        </p:nvSpPr>
        <p:spPr>
          <a:xfrm>
            <a:off x="4088675" y="998510"/>
            <a:ext cx="4353600" cy="16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3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6" name="Google Shape;16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9" name="Google Shape;19;p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>
            <a:off x="8348920" y="25412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720000" y="1028100"/>
            <a:ext cx="7722300" cy="3087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108" name="Google Shape;108;p11"/>
          <p:cNvSpPr/>
          <p:nvPr/>
        </p:nvSpPr>
        <p:spPr>
          <a:xfrm rot="-5400000">
            <a:off x="1275345" y="-960955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11"/>
          <p:cNvSpPr txBox="1"/>
          <p:nvPr>
            <p:ph hasCustomPrompt="1" type="title"/>
          </p:nvPr>
        </p:nvSpPr>
        <p:spPr>
          <a:xfrm>
            <a:off x="1108925" y="1807950"/>
            <a:ext cx="73332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7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/>
          <p:nvPr>
            <p:ph idx="1" type="subTitle"/>
          </p:nvPr>
        </p:nvSpPr>
        <p:spPr>
          <a:xfrm>
            <a:off x="1108925" y="3061375"/>
            <a:ext cx="60039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1" name="Google Shape;111;p11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12" name="Google Shape;112;p1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" name="Google Shape;114;p11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15" name="Google Shape;115;p1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3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3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1" name="Google Shape;121;p13"/>
          <p:cNvSpPr txBox="1"/>
          <p:nvPr/>
        </p:nvSpPr>
        <p:spPr>
          <a:xfrm>
            <a:off x="1571075" y="1112350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2" name="Google Shape;122;p13"/>
          <p:cNvSpPr txBox="1"/>
          <p:nvPr/>
        </p:nvSpPr>
        <p:spPr>
          <a:xfrm>
            <a:off x="861243" y="1317256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3" name="Google Shape;123;p13"/>
          <p:cNvSpPr txBox="1"/>
          <p:nvPr/>
        </p:nvSpPr>
        <p:spPr>
          <a:xfrm>
            <a:off x="1571075" y="1444000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3"/>
          <p:cNvSpPr txBox="1"/>
          <p:nvPr/>
        </p:nvSpPr>
        <p:spPr>
          <a:xfrm>
            <a:off x="1571075" y="2366409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5" name="Google Shape;125;p13"/>
          <p:cNvSpPr txBox="1"/>
          <p:nvPr/>
        </p:nvSpPr>
        <p:spPr>
          <a:xfrm>
            <a:off x="861243" y="2583821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6" name="Google Shape;126;p13"/>
          <p:cNvSpPr txBox="1"/>
          <p:nvPr/>
        </p:nvSpPr>
        <p:spPr>
          <a:xfrm>
            <a:off x="1571075" y="2701183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3"/>
          <p:cNvSpPr txBox="1"/>
          <p:nvPr/>
        </p:nvSpPr>
        <p:spPr>
          <a:xfrm>
            <a:off x="5478125" y="1444000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5478125" y="1112350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4749399" y="1317256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5478125" y="2366400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4749399" y="2583821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5478125" y="2701187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13"/>
          <p:cNvSpPr txBox="1"/>
          <p:nvPr/>
        </p:nvSpPr>
        <p:spPr>
          <a:xfrm>
            <a:off x="1571075" y="3623600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4" name="Google Shape;134;p13"/>
          <p:cNvSpPr txBox="1"/>
          <p:nvPr/>
        </p:nvSpPr>
        <p:spPr>
          <a:xfrm>
            <a:off x="861243" y="3829382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5" name="Google Shape;135;p13"/>
          <p:cNvSpPr txBox="1"/>
          <p:nvPr/>
        </p:nvSpPr>
        <p:spPr>
          <a:xfrm>
            <a:off x="1571075" y="3958375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13"/>
          <p:cNvSpPr txBox="1"/>
          <p:nvPr/>
        </p:nvSpPr>
        <p:spPr>
          <a:xfrm>
            <a:off x="5478125" y="3623600"/>
            <a:ext cx="2832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4749399" y="3829382"/>
            <a:ext cx="6150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ukta ExtraBold"/>
              <a:ea typeface="Mukta ExtraBold"/>
              <a:cs typeface="Mukta ExtraBold"/>
              <a:sym typeface="Mukta ExtraBold"/>
            </a:endParaRPr>
          </a:p>
        </p:txBody>
      </p:sp>
      <p:sp>
        <p:nvSpPr>
          <p:cNvPr id="138" name="Google Shape;138;p13"/>
          <p:cNvSpPr txBox="1"/>
          <p:nvPr/>
        </p:nvSpPr>
        <p:spPr>
          <a:xfrm>
            <a:off x="5478125" y="3958375"/>
            <a:ext cx="2832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3"/>
          <p:cNvSpPr txBox="1"/>
          <p:nvPr>
            <p:ph idx="2" type="title"/>
          </p:nvPr>
        </p:nvSpPr>
        <p:spPr>
          <a:xfrm>
            <a:off x="1445500" y="1339939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" name="Google Shape;140;p13"/>
          <p:cNvSpPr txBox="1"/>
          <p:nvPr>
            <p:ph hasCustomPrompt="1" idx="3" type="title"/>
          </p:nvPr>
        </p:nvSpPr>
        <p:spPr>
          <a:xfrm>
            <a:off x="618363" y="1363026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/>
          <p:nvPr>
            <p:ph idx="1" type="subTitle"/>
          </p:nvPr>
        </p:nvSpPr>
        <p:spPr>
          <a:xfrm>
            <a:off x="1445500" y="1671601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4" type="title"/>
          </p:nvPr>
        </p:nvSpPr>
        <p:spPr>
          <a:xfrm>
            <a:off x="1445500" y="2547086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13"/>
          <p:cNvSpPr txBox="1"/>
          <p:nvPr>
            <p:ph hasCustomPrompt="1" idx="5" type="title"/>
          </p:nvPr>
        </p:nvSpPr>
        <p:spPr>
          <a:xfrm>
            <a:off x="618363" y="2552751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/>
          <p:nvPr>
            <p:ph idx="6" type="subTitle"/>
          </p:nvPr>
        </p:nvSpPr>
        <p:spPr>
          <a:xfrm>
            <a:off x="1445500" y="2881860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idx="7" type="subTitle"/>
          </p:nvPr>
        </p:nvSpPr>
        <p:spPr>
          <a:xfrm>
            <a:off x="5705200" y="1671589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3"/>
          <p:cNvSpPr txBox="1"/>
          <p:nvPr>
            <p:ph idx="8" type="title"/>
          </p:nvPr>
        </p:nvSpPr>
        <p:spPr>
          <a:xfrm>
            <a:off x="5705200" y="1339939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7" name="Google Shape;147;p13"/>
          <p:cNvSpPr txBox="1"/>
          <p:nvPr>
            <p:ph hasCustomPrompt="1" idx="9" type="title"/>
          </p:nvPr>
        </p:nvSpPr>
        <p:spPr>
          <a:xfrm>
            <a:off x="4878063" y="1363026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/>
          <p:nvPr>
            <p:ph idx="13" type="title"/>
          </p:nvPr>
        </p:nvSpPr>
        <p:spPr>
          <a:xfrm>
            <a:off x="5705200" y="2547076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3"/>
          <p:cNvSpPr txBox="1"/>
          <p:nvPr>
            <p:ph hasCustomPrompt="1" idx="14" type="title"/>
          </p:nvPr>
        </p:nvSpPr>
        <p:spPr>
          <a:xfrm>
            <a:off x="4878063" y="2552751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/>
          <p:nvPr>
            <p:ph idx="15" type="subTitle"/>
          </p:nvPr>
        </p:nvSpPr>
        <p:spPr>
          <a:xfrm>
            <a:off x="5705200" y="2881863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3"/>
          <p:cNvSpPr txBox="1"/>
          <p:nvPr>
            <p:ph idx="16" type="title"/>
          </p:nvPr>
        </p:nvSpPr>
        <p:spPr>
          <a:xfrm>
            <a:off x="1445500" y="3728076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13"/>
          <p:cNvSpPr txBox="1"/>
          <p:nvPr>
            <p:ph hasCustomPrompt="1" idx="17" type="title"/>
          </p:nvPr>
        </p:nvSpPr>
        <p:spPr>
          <a:xfrm>
            <a:off x="618363" y="3742476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3" name="Google Shape;153;p13"/>
          <p:cNvSpPr txBox="1"/>
          <p:nvPr>
            <p:ph idx="18" type="subTitle"/>
          </p:nvPr>
        </p:nvSpPr>
        <p:spPr>
          <a:xfrm>
            <a:off x="1445500" y="4062851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3"/>
          <p:cNvSpPr txBox="1"/>
          <p:nvPr>
            <p:ph idx="19" type="title"/>
          </p:nvPr>
        </p:nvSpPr>
        <p:spPr>
          <a:xfrm>
            <a:off x="5705200" y="3728076"/>
            <a:ext cx="28320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5" name="Google Shape;155;p13"/>
          <p:cNvSpPr txBox="1"/>
          <p:nvPr>
            <p:ph hasCustomPrompt="1" idx="20" type="title"/>
          </p:nvPr>
        </p:nvSpPr>
        <p:spPr>
          <a:xfrm>
            <a:off x="4878063" y="3742476"/>
            <a:ext cx="875700" cy="8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/>
          <p:nvPr>
            <p:ph idx="21" type="subTitle"/>
          </p:nvPr>
        </p:nvSpPr>
        <p:spPr>
          <a:xfrm>
            <a:off x="5705200" y="4062851"/>
            <a:ext cx="2832000" cy="5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7" name="Google Shape;157;p13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58" name="Google Shape;158;p1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3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61" name="Google Shape;161;p1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4"/>
          <p:cNvSpPr/>
          <p:nvPr/>
        </p:nvSpPr>
        <p:spPr>
          <a:xfrm>
            <a:off x="491400" y="1028100"/>
            <a:ext cx="6204900" cy="3087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14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 txBox="1"/>
          <p:nvPr>
            <p:ph type="title"/>
          </p:nvPr>
        </p:nvSpPr>
        <p:spPr>
          <a:xfrm>
            <a:off x="844113" y="3323998"/>
            <a:ext cx="3529500" cy="3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14"/>
          <p:cNvSpPr txBox="1"/>
          <p:nvPr>
            <p:ph idx="1" type="subTitle"/>
          </p:nvPr>
        </p:nvSpPr>
        <p:spPr>
          <a:xfrm>
            <a:off x="839794" y="1387235"/>
            <a:ext cx="5508300" cy="14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1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69" name="Google Shape;169;p14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70" name="Google Shape;170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" name="Google Shape;172;p14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73" name="Google Shape;173;p1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"/>
          <p:cNvSpPr txBox="1"/>
          <p:nvPr>
            <p:ph idx="1" type="subTitle"/>
          </p:nvPr>
        </p:nvSpPr>
        <p:spPr>
          <a:xfrm>
            <a:off x="1306162" y="2180350"/>
            <a:ext cx="2695800" cy="8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78" name="Google Shape;178;p15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79" name="Google Shape;179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" name="Google Shape;181;p15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82" name="Google Shape;182;p1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15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8337500" y="1470750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6"/>
          <p:cNvSpPr txBox="1"/>
          <p:nvPr>
            <p:ph type="title"/>
          </p:nvPr>
        </p:nvSpPr>
        <p:spPr>
          <a:xfrm>
            <a:off x="719226" y="2490400"/>
            <a:ext cx="1678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8" name="Google Shape;188;p16"/>
          <p:cNvSpPr txBox="1"/>
          <p:nvPr>
            <p:ph idx="1" type="subTitle"/>
          </p:nvPr>
        </p:nvSpPr>
        <p:spPr>
          <a:xfrm>
            <a:off x="719225" y="2947608"/>
            <a:ext cx="210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6"/>
          <p:cNvSpPr txBox="1"/>
          <p:nvPr>
            <p:ph idx="2" type="title"/>
          </p:nvPr>
        </p:nvSpPr>
        <p:spPr>
          <a:xfrm>
            <a:off x="3509251" y="2490400"/>
            <a:ext cx="1678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0" name="Google Shape;190;p16"/>
          <p:cNvSpPr txBox="1"/>
          <p:nvPr>
            <p:ph idx="3" type="subTitle"/>
          </p:nvPr>
        </p:nvSpPr>
        <p:spPr>
          <a:xfrm>
            <a:off x="3509250" y="2947608"/>
            <a:ext cx="210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6"/>
          <p:cNvSpPr txBox="1"/>
          <p:nvPr>
            <p:ph idx="4" type="title"/>
          </p:nvPr>
        </p:nvSpPr>
        <p:spPr>
          <a:xfrm>
            <a:off x="6278051" y="2490400"/>
            <a:ext cx="1738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6"/>
          <p:cNvSpPr txBox="1"/>
          <p:nvPr>
            <p:ph idx="5" type="subTitle"/>
          </p:nvPr>
        </p:nvSpPr>
        <p:spPr>
          <a:xfrm>
            <a:off x="6278050" y="2947608"/>
            <a:ext cx="21033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6"/>
          <p:cNvSpPr txBox="1"/>
          <p:nvPr>
            <p:ph idx="6"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94" name="Google Shape;194;p16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95" name="Google Shape;195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6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98" name="Google Shape;198;p1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6"/>
          <p:cNvSpPr/>
          <p:nvPr/>
        </p:nvSpPr>
        <p:spPr>
          <a:xfrm rot="5400000">
            <a:off x="7377000" y="420668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6"/>
          <p:cNvSpPr/>
          <p:nvPr/>
        </p:nvSpPr>
        <p:spPr>
          <a:xfrm rot="10800000">
            <a:off x="-886037" y="27339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7"/>
          <p:cNvSpPr/>
          <p:nvPr/>
        </p:nvSpPr>
        <p:spPr>
          <a:xfrm flipH="1" rot="10800000">
            <a:off x="8366339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7"/>
          <p:cNvSpPr/>
          <p:nvPr/>
        </p:nvSpPr>
        <p:spPr>
          <a:xfrm flipH="1" rot="-5400000">
            <a:off x="102701" y="4225425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"/>
          <p:cNvSpPr txBox="1"/>
          <p:nvPr>
            <p:ph type="title"/>
          </p:nvPr>
        </p:nvSpPr>
        <p:spPr>
          <a:xfrm>
            <a:off x="720000" y="1422750"/>
            <a:ext cx="219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6" name="Google Shape;206;p17"/>
          <p:cNvSpPr txBox="1"/>
          <p:nvPr>
            <p:ph idx="1" type="subTitle"/>
          </p:nvPr>
        </p:nvSpPr>
        <p:spPr>
          <a:xfrm>
            <a:off x="720001" y="3811638"/>
            <a:ext cx="2194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17"/>
          <p:cNvSpPr txBox="1"/>
          <p:nvPr>
            <p:ph idx="2" type="title"/>
          </p:nvPr>
        </p:nvSpPr>
        <p:spPr>
          <a:xfrm>
            <a:off x="3474750" y="1422750"/>
            <a:ext cx="219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8" name="Google Shape;208;p17"/>
          <p:cNvSpPr txBox="1"/>
          <p:nvPr>
            <p:ph idx="3" type="subTitle"/>
          </p:nvPr>
        </p:nvSpPr>
        <p:spPr>
          <a:xfrm>
            <a:off x="3474751" y="3811638"/>
            <a:ext cx="2194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17"/>
          <p:cNvSpPr txBox="1"/>
          <p:nvPr>
            <p:ph idx="4" type="title"/>
          </p:nvPr>
        </p:nvSpPr>
        <p:spPr>
          <a:xfrm>
            <a:off x="6229500" y="1422750"/>
            <a:ext cx="219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0" name="Google Shape;210;p17"/>
          <p:cNvSpPr txBox="1"/>
          <p:nvPr>
            <p:ph idx="5" type="subTitle"/>
          </p:nvPr>
        </p:nvSpPr>
        <p:spPr>
          <a:xfrm>
            <a:off x="6229501" y="3811638"/>
            <a:ext cx="2194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17"/>
          <p:cNvSpPr txBox="1"/>
          <p:nvPr>
            <p:ph idx="6"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2" name="Google Shape;212;p17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13" name="Google Shape;213;p1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" name="Google Shape;215;p17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16" name="Google Shape;216;p1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/>
          <p:nvPr/>
        </p:nvSpPr>
        <p:spPr>
          <a:xfrm>
            <a:off x="8348920" y="25412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18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1" name="Google Shape;221;p18"/>
          <p:cNvSpPr txBox="1"/>
          <p:nvPr>
            <p:ph idx="1" type="subTitle"/>
          </p:nvPr>
        </p:nvSpPr>
        <p:spPr>
          <a:xfrm>
            <a:off x="715476" y="1680375"/>
            <a:ext cx="17133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2" type="subTitle"/>
          </p:nvPr>
        </p:nvSpPr>
        <p:spPr>
          <a:xfrm>
            <a:off x="5211707" y="1680375"/>
            <a:ext cx="1762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3" type="subTitle"/>
          </p:nvPr>
        </p:nvSpPr>
        <p:spPr>
          <a:xfrm>
            <a:off x="715475" y="1994925"/>
            <a:ext cx="3260400" cy="7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8"/>
          <p:cNvSpPr txBox="1"/>
          <p:nvPr>
            <p:ph idx="4" type="subTitle"/>
          </p:nvPr>
        </p:nvSpPr>
        <p:spPr>
          <a:xfrm>
            <a:off x="5211706" y="1994925"/>
            <a:ext cx="3210000" cy="7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18"/>
          <p:cNvSpPr txBox="1"/>
          <p:nvPr>
            <p:ph idx="5" type="subTitle"/>
          </p:nvPr>
        </p:nvSpPr>
        <p:spPr>
          <a:xfrm>
            <a:off x="715476" y="3495425"/>
            <a:ext cx="17133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6" name="Google Shape;226;p18"/>
          <p:cNvSpPr txBox="1"/>
          <p:nvPr>
            <p:ph idx="6" type="subTitle"/>
          </p:nvPr>
        </p:nvSpPr>
        <p:spPr>
          <a:xfrm>
            <a:off x="5211707" y="3495425"/>
            <a:ext cx="1762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18"/>
          <p:cNvSpPr txBox="1"/>
          <p:nvPr>
            <p:ph idx="7" type="subTitle"/>
          </p:nvPr>
        </p:nvSpPr>
        <p:spPr>
          <a:xfrm>
            <a:off x="715475" y="3809975"/>
            <a:ext cx="3260400" cy="7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8"/>
          <p:cNvSpPr txBox="1"/>
          <p:nvPr>
            <p:ph idx="8" type="subTitle"/>
          </p:nvPr>
        </p:nvSpPr>
        <p:spPr>
          <a:xfrm>
            <a:off x="5211706" y="3809975"/>
            <a:ext cx="3210000" cy="7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9" name="Google Shape;229;p18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30" name="Google Shape;230;p1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2" name="Google Shape;232;p18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33" name="Google Shape;233;p1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 txBox="1"/>
          <p:nvPr>
            <p:ph type="title"/>
          </p:nvPr>
        </p:nvSpPr>
        <p:spPr>
          <a:xfrm>
            <a:off x="641062" y="1669388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7" name="Google Shape;237;p19"/>
          <p:cNvSpPr txBox="1"/>
          <p:nvPr>
            <p:ph idx="1" type="subTitle"/>
          </p:nvPr>
        </p:nvSpPr>
        <p:spPr>
          <a:xfrm>
            <a:off x="641057" y="2087500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9"/>
          <p:cNvSpPr txBox="1"/>
          <p:nvPr>
            <p:ph idx="2"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19"/>
          <p:cNvSpPr txBox="1"/>
          <p:nvPr>
            <p:ph idx="3" type="title"/>
          </p:nvPr>
        </p:nvSpPr>
        <p:spPr>
          <a:xfrm>
            <a:off x="3442668" y="1669388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19"/>
          <p:cNvSpPr txBox="1"/>
          <p:nvPr>
            <p:ph idx="4" type="subTitle"/>
          </p:nvPr>
        </p:nvSpPr>
        <p:spPr>
          <a:xfrm>
            <a:off x="3442664" y="2087500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9"/>
          <p:cNvSpPr txBox="1"/>
          <p:nvPr>
            <p:ph idx="5" type="title"/>
          </p:nvPr>
        </p:nvSpPr>
        <p:spPr>
          <a:xfrm>
            <a:off x="6244368" y="1669388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19"/>
          <p:cNvSpPr txBox="1"/>
          <p:nvPr>
            <p:ph idx="6" type="subTitle"/>
          </p:nvPr>
        </p:nvSpPr>
        <p:spPr>
          <a:xfrm>
            <a:off x="6244364" y="2087500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9"/>
          <p:cNvSpPr txBox="1"/>
          <p:nvPr>
            <p:ph idx="7" type="title"/>
          </p:nvPr>
        </p:nvSpPr>
        <p:spPr>
          <a:xfrm>
            <a:off x="641062" y="3370813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19"/>
          <p:cNvSpPr txBox="1"/>
          <p:nvPr>
            <p:ph idx="8" type="subTitle"/>
          </p:nvPr>
        </p:nvSpPr>
        <p:spPr>
          <a:xfrm>
            <a:off x="641057" y="3788925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9"/>
          <p:cNvSpPr txBox="1"/>
          <p:nvPr>
            <p:ph idx="9" type="title"/>
          </p:nvPr>
        </p:nvSpPr>
        <p:spPr>
          <a:xfrm>
            <a:off x="3442668" y="3370813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19"/>
          <p:cNvSpPr txBox="1"/>
          <p:nvPr>
            <p:ph idx="13" type="subTitle"/>
          </p:nvPr>
        </p:nvSpPr>
        <p:spPr>
          <a:xfrm>
            <a:off x="3442664" y="3788925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9"/>
          <p:cNvSpPr txBox="1"/>
          <p:nvPr>
            <p:ph idx="14" type="title"/>
          </p:nvPr>
        </p:nvSpPr>
        <p:spPr>
          <a:xfrm>
            <a:off x="6244368" y="3370813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8" name="Google Shape;248;p19"/>
          <p:cNvSpPr txBox="1"/>
          <p:nvPr>
            <p:ph idx="15" type="subTitle"/>
          </p:nvPr>
        </p:nvSpPr>
        <p:spPr>
          <a:xfrm>
            <a:off x="6244364" y="3788925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9" name="Google Shape;249;p19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50" name="Google Shape;250;p1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" name="Google Shape;252;p19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53" name="Google Shape;253;p1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/>
          <p:nvPr/>
        </p:nvSpPr>
        <p:spPr>
          <a:xfrm flipH="1">
            <a:off x="-852467" y="25412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7" name="Google Shape;257;p20"/>
          <p:cNvSpPr/>
          <p:nvPr/>
        </p:nvSpPr>
        <p:spPr>
          <a:xfrm flipH="1" rot="5400000">
            <a:off x="6221108" y="-960955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8" name="Google Shape;258;p20"/>
          <p:cNvSpPr txBox="1"/>
          <p:nvPr>
            <p:ph hasCustomPrompt="1" type="title"/>
          </p:nvPr>
        </p:nvSpPr>
        <p:spPr>
          <a:xfrm>
            <a:off x="855300" y="1033613"/>
            <a:ext cx="349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59" name="Google Shape;259;p20"/>
          <p:cNvSpPr txBox="1"/>
          <p:nvPr>
            <p:ph idx="1" type="subTitle"/>
          </p:nvPr>
        </p:nvSpPr>
        <p:spPr>
          <a:xfrm>
            <a:off x="855300" y="1617013"/>
            <a:ext cx="349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hasCustomPrompt="1" idx="2" type="title"/>
          </p:nvPr>
        </p:nvSpPr>
        <p:spPr>
          <a:xfrm>
            <a:off x="4808350" y="1033613"/>
            <a:ext cx="349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/>
          <p:nvPr>
            <p:ph idx="3" type="subTitle"/>
          </p:nvPr>
        </p:nvSpPr>
        <p:spPr>
          <a:xfrm>
            <a:off x="4808350" y="1617013"/>
            <a:ext cx="349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hasCustomPrompt="1" idx="4" type="title"/>
          </p:nvPr>
        </p:nvSpPr>
        <p:spPr>
          <a:xfrm>
            <a:off x="855300" y="3018837"/>
            <a:ext cx="349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3" name="Google Shape;263;p20"/>
          <p:cNvSpPr txBox="1"/>
          <p:nvPr>
            <p:ph idx="5" type="subTitle"/>
          </p:nvPr>
        </p:nvSpPr>
        <p:spPr>
          <a:xfrm>
            <a:off x="855300" y="3602238"/>
            <a:ext cx="349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hasCustomPrompt="1" idx="6" type="title"/>
          </p:nvPr>
        </p:nvSpPr>
        <p:spPr>
          <a:xfrm>
            <a:off x="4808350" y="3018837"/>
            <a:ext cx="34986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5" name="Google Shape;265;p20"/>
          <p:cNvSpPr txBox="1"/>
          <p:nvPr>
            <p:ph idx="7" type="subTitle"/>
          </p:nvPr>
        </p:nvSpPr>
        <p:spPr>
          <a:xfrm>
            <a:off x="4808350" y="3602238"/>
            <a:ext cx="34986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 sz="1700"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266" name="Google Shape;266;p20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67" name="Google Shape;267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9" name="Google Shape;269;p20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70" name="Google Shape;270;p2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" name="Google Shape;23;p3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>
            <a:off x="4259450" y="1490050"/>
            <a:ext cx="40083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719825" y="902400"/>
            <a:ext cx="2023200" cy="1949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4259450" y="2650850"/>
            <a:ext cx="2780700" cy="6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" name="Google Shape;27;p3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8" name="Google Shape;28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3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1" name="Google Shape;31;p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 txBox="1"/>
          <p:nvPr>
            <p:ph idx="1" type="body"/>
          </p:nvPr>
        </p:nvSpPr>
        <p:spPr>
          <a:xfrm>
            <a:off x="720000" y="118710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5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274" name="Google Shape;274;p21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75" name="Google Shape;275;p21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76" name="Google Shape;276;p2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21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79" name="Google Shape;279;p21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2"/>
          <p:cNvSpPr txBox="1"/>
          <p:nvPr>
            <p:ph idx="1" type="subTitle"/>
          </p:nvPr>
        </p:nvSpPr>
        <p:spPr>
          <a:xfrm>
            <a:off x="1029150" y="1908975"/>
            <a:ext cx="151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2" type="subTitle"/>
          </p:nvPr>
        </p:nvSpPr>
        <p:spPr>
          <a:xfrm>
            <a:off x="5252800" y="1908975"/>
            <a:ext cx="15813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3" type="subTitle"/>
          </p:nvPr>
        </p:nvSpPr>
        <p:spPr>
          <a:xfrm>
            <a:off x="1029150" y="2299726"/>
            <a:ext cx="28803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2"/>
          <p:cNvSpPr txBox="1"/>
          <p:nvPr>
            <p:ph idx="4" type="subTitle"/>
          </p:nvPr>
        </p:nvSpPr>
        <p:spPr>
          <a:xfrm>
            <a:off x="5252800" y="2299726"/>
            <a:ext cx="28803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2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87" name="Google Shape;287;p22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288" name="Google Shape;288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22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291" name="Google Shape;291;p22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2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22"/>
          <p:cNvSpPr/>
          <p:nvPr/>
        </p:nvSpPr>
        <p:spPr>
          <a:xfrm rot="5400000">
            <a:off x="7376400" y="4225425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3"/>
          <p:cNvSpPr/>
          <p:nvPr/>
        </p:nvSpPr>
        <p:spPr>
          <a:xfrm flipH="1">
            <a:off x="339000" y="902400"/>
            <a:ext cx="5063100" cy="30234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7" name="Google Shape;297;p23"/>
          <p:cNvSpPr/>
          <p:nvPr/>
        </p:nvSpPr>
        <p:spPr>
          <a:xfrm flipH="1">
            <a:off x="5546200" y="902400"/>
            <a:ext cx="3300900" cy="30234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8" name="Google Shape;298;p23"/>
          <p:cNvSpPr txBox="1"/>
          <p:nvPr>
            <p:ph type="ctrTitle"/>
          </p:nvPr>
        </p:nvSpPr>
        <p:spPr>
          <a:xfrm>
            <a:off x="711575" y="1169788"/>
            <a:ext cx="4690500" cy="118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9" name="Google Shape;299;p23"/>
          <p:cNvSpPr txBox="1"/>
          <p:nvPr>
            <p:ph idx="1" type="subTitle"/>
          </p:nvPr>
        </p:nvSpPr>
        <p:spPr>
          <a:xfrm>
            <a:off x="711575" y="2322213"/>
            <a:ext cx="3473700" cy="13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301" name="Google Shape;301;p2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3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04" name="Google Shape;304;p23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3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" name="Google Shape;306;p23"/>
          <p:cNvSpPr txBox="1"/>
          <p:nvPr/>
        </p:nvSpPr>
        <p:spPr>
          <a:xfrm>
            <a:off x="5874113" y="1274600"/>
            <a:ext cx="2645100" cy="8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CREDITS: This presentation template was created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, and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Lexend Deca Light"/>
                <a:ea typeface="Lexend Deca Light"/>
                <a:cs typeface="Lexend Deca Light"/>
                <a:sym typeface="Lexend Deca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24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309" name="Google Shape;309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24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12" name="Google Shape;312;p2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1409950"/>
            <a:ext cx="7704000" cy="31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1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/>
        </p:txBody>
      </p:sp>
      <p:grpSp>
        <p:nvGrpSpPr>
          <p:cNvPr id="36" name="Google Shape;36;p4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37" name="Google Shape;37;p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40" name="Google Shape;40;p4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948600" y="1787950"/>
            <a:ext cx="2297100" cy="19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2" type="subTitle"/>
          </p:nvPr>
        </p:nvSpPr>
        <p:spPr>
          <a:xfrm>
            <a:off x="4270475" y="1787950"/>
            <a:ext cx="3363000" cy="19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type="title"/>
          </p:nvPr>
        </p:nvSpPr>
        <p:spPr>
          <a:xfrm>
            <a:off x="948600" y="1213325"/>
            <a:ext cx="2500200" cy="42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3" type="title"/>
          </p:nvPr>
        </p:nvSpPr>
        <p:spPr>
          <a:xfrm>
            <a:off x="4270475" y="1213325"/>
            <a:ext cx="36159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7" name="Google Shape;47;p5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48" name="Google Shape;48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" name="Google Shape;50;p5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51" name="Google Shape;51;p5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5"/>
          <p:cNvSpPr/>
          <p:nvPr/>
        </p:nvSpPr>
        <p:spPr>
          <a:xfrm rot="5400000">
            <a:off x="117288" y="4221934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" name="Google Shape;54;p5"/>
          <p:cNvSpPr/>
          <p:nvPr/>
        </p:nvSpPr>
        <p:spPr>
          <a:xfrm rot="-5400000">
            <a:off x="5607825" y="-1098550"/>
            <a:ext cx="16509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6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7" name="Google Shape;57;p6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58" name="Google Shape;58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6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61" name="Google Shape;61;p6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6"/>
          <p:cNvSpPr/>
          <p:nvPr/>
        </p:nvSpPr>
        <p:spPr>
          <a:xfrm rot="10800000">
            <a:off x="-886037" y="32970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8328850" y="21430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720000" y="1504875"/>
            <a:ext cx="7031100" cy="26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 sz="1800"/>
            </a:lvl1pPr>
            <a:lvl2pPr indent="-2794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indent="-279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indent="-2794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indent="-2730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indent="-2730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indent="-2667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9" name="Google Shape;69;p7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70" name="Google Shape;70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7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73" name="Google Shape;73;p7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/>
          <p:nvPr/>
        </p:nvSpPr>
        <p:spPr>
          <a:xfrm>
            <a:off x="720000" y="1028100"/>
            <a:ext cx="7722300" cy="30873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7" name="Google Shape;77;p8"/>
          <p:cNvSpPr/>
          <p:nvPr/>
        </p:nvSpPr>
        <p:spPr>
          <a:xfrm>
            <a:off x="8348920" y="25412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" name="Google Shape;78;p8"/>
          <p:cNvSpPr/>
          <p:nvPr/>
        </p:nvSpPr>
        <p:spPr>
          <a:xfrm rot="-5400000">
            <a:off x="1275345" y="-960955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" name="Google Shape;79;p8"/>
          <p:cNvSpPr txBox="1"/>
          <p:nvPr>
            <p:ph type="title"/>
          </p:nvPr>
        </p:nvSpPr>
        <p:spPr>
          <a:xfrm>
            <a:off x="1808525" y="1433700"/>
            <a:ext cx="5527200" cy="227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0" name="Google Shape;80;p8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81" name="Google Shape;81;p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" name="Google Shape;83;p8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84" name="Google Shape;84;p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 rot="5400000">
            <a:off x="117300" y="421850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/>
          <p:nvPr/>
        </p:nvSpPr>
        <p:spPr>
          <a:xfrm>
            <a:off x="8328850" y="2143050"/>
            <a:ext cx="1649700" cy="1884300"/>
          </a:xfrm>
          <a:prstGeom prst="pie">
            <a:avLst>
              <a:gd fmla="val 5346063" name="adj1"/>
              <a:gd fmla="val 1620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9"/>
          <p:cNvSpPr txBox="1"/>
          <p:nvPr>
            <p:ph type="title"/>
          </p:nvPr>
        </p:nvSpPr>
        <p:spPr>
          <a:xfrm>
            <a:off x="1033325" y="1247725"/>
            <a:ext cx="3114300" cy="12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9"/>
          <p:cNvSpPr txBox="1"/>
          <p:nvPr>
            <p:ph idx="1" type="subTitle"/>
          </p:nvPr>
        </p:nvSpPr>
        <p:spPr>
          <a:xfrm>
            <a:off x="726875" y="2868875"/>
            <a:ext cx="5404800" cy="14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1" name="Google Shape;91;p9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92" name="Google Shape;92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" name="Google Shape;94;p9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95" name="Google Shape;95;p9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 txBox="1"/>
          <p:nvPr>
            <p:ph type="title"/>
          </p:nvPr>
        </p:nvSpPr>
        <p:spPr>
          <a:xfrm>
            <a:off x="907149" y="858508"/>
            <a:ext cx="2660400" cy="18762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9" name="Google Shape;99;p10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100" name="Google Shape;100;p1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p10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103" name="Google Shape;103;p10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b="1" sz="3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●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Deca Light"/>
              <a:buChar char="○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Deca Light"/>
              <a:buChar char="■"/>
              <a:defRPr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5"/>
          <p:cNvSpPr txBox="1"/>
          <p:nvPr>
            <p:ph idx="1" type="subTitle"/>
          </p:nvPr>
        </p:nvSpPr>
        <p:spPr>
          <a:xfrm>
            <a:off x="267800" y="4696875"/>
            <a:ext cx="1496700" cy="2412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Let’s make it happen</a:t>
            </a:r>
            <a:endParaRPr b="1"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pic>
        <p:nvPicPr>
          <p:cNvPr id="319" name="Google Shape;319;p25" title="Final_Comps_1.gif"/>
          <p:cNvPicPr preferRelativeResize="0"/>
          <p:nvPr/>
        </p:nvPicPr>
        <p:blipFill rotWithShape="1">
          <a:blip r:embed="rId3">
            <a:alphaModFix/>
          </a:blip>
          <a:srcRect b="0" l="21875" r="21875" t="0"/>
          <a:stretch/>
        </p:blipFill>
        <p:spPr>
          <a:xfrm>
            <a:off x="869925" y="1086300"/>
            <a:ext cx="2600325" cy="2600324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25"/>
          <p:cNvSpPr txBox="1"/>
          <p:nvPr>
            <p:ph idx="1" type="subTitle"/>
          </p:nvPr>
        </p:nvSpPr>
        <p:spPr>
          <a:xfrm>
            <a:off x="5950575" y="76200"/>
            <a:ext cx="1070700" cy="241200"/>
          </a:xfrm>
          <a:prstGeom prst="rect">
            <a:avLst/>
          </a:prstGeom>
          <a:noFill/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Money matters</a:t>
            </a:r>
            <a:endParaRPr b="1"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4883600" y="1701775"/>
            <a:ext cx="3090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RaiBuddy</a:t>
            </a:r>
            <a:endParaRPr b="1" sz="4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4998525" y="2578975"/>
            <a:ext cx="2714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Team: FOUREACH</a:t>
            </a:r>
            <a:endParaRPr b="1" sz="2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5434875" y="3086875"/>
            <a:ext cx="174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Tiranë, Albania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26"/>
          <p:cNvSpPr/>
          <p:nvPr/>
        </p:nvSpPr>
        <p:spPr>
          <a:xfrm>
            <a:off x="3262650" y="1608025"/>
            <a:ext cx="2618700" cy="27045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0" name="Google Shape;330;p26"/>
          <p:cNvSpPr/>
          <p:nvPr/>
        </p:nvSpPr>
        <p:spPr>
          <a:xfrm>
            <a:off x="6070900" y="1608025"/>
            <a:ext cx="2618700" cy="27045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1" name="Google Shape;331;p26"/>
          <p:cNvSpPr/>
          <p:nvPr/>
        </p:nvSpPr>
        <p:spPr>
          <a:xfrm>
            <a:off x="472600" y="1608025"/>
            <a:ext cx="2618700" cy="2704500"/>
          </a:xfrm>
          <a:prstGeom prst="roundRect">
            <a:avLst>
              <a:gd fmla="val 9091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2" name="Google Shape;332;p26"/>
          <p:cNvSpPr txBox="1"/>
          <p:nvPr>
            <p:ph idx="6"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“Money is confusing... and school didn’t help.” – Every teen, ever.</a:t>
            </a:r>
            <a:endParaRPr sz="1700"/>
          </a:p>
        </p:txBody>
      </p:sp>
      <p:sp>
        <p:nvSpPr>
          <p:cNvPr id="333" name="Google Shape;333;p26"/>
          <p:cNvSpPr txBox="1"/>
          <p:nvPr>
            <p:ph idx="1" type="subTitle"/>
          </p:nvPr>
        </p:nvSpPr>
        <p:spPr>
          <a:xfrm>
            <a:off x="730300" y="2856108"/>
            <a:ext cx="2103300" cy="7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Teens struggle with budgeting, saving, and understanding value</a:t>
            </a:r>
            <a:endParaRPr/>
          </a:p>
        </p:txBody>
      </p:sp>
      <p:sp>
        <p:nvSpPr>
          <p:cNvPr id="334" name="Google Shape;334;p26"/>
          <p:cNvSpPr txBox="1"/>
          <p:nvPr>
            <p:ph idx="3" type="subTitle"/>
          </p:nvPr>
        </p:nvSpPr>
        <p:spPr>
          <a:xfrm>
            <a:off x="3504175" y="2856108"/>
            <a:ext cx="2103300" cy="7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topics feel boring, irrelevant, or too adult</a:t>
            </a:r>
            <a:endParaRPr/>
          </a:p>
        </p:txBody>
      </p:sp>
      <p:sp>
        <p:nvSpPr>
          <p:cNvPr id="335" name="Google Shape;335;p26"/>
          <p:cNvSpPr txBox="1"/>
          <p:nvPr>
            <p:ph idx="5" type="subTitle"/>
          </p:nvPr>
        </p:nvSpPr>
        <p:spPr>
          <a:xfrm>
            <a:off x="6220675" y="2789800"/>
            <a:ext cx="2571000" cy="86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Impulse buying, social pressure, and lack of confidence = poor money habits</a:t>
            </a:r>
            <a:endParaRPr/>
          </a:p>
        </p:txBody>
      </p:sp>
      <p:grpSp>
        <p:nvGrpSpPr>
          <p:cNvPr id="336" name="Google Shape;336;p26"/>
          <p:cNvGrpSpPr/>
          <p:nvPr/>
        </p:nvGrpSpPr>
        <p:grpSpPr>
          <a:xfrm>
            <a:off x="6294302" y="2022908"/>
            <a:ext cx="330320" cy="375994"/>
            <a:chOff x="4811327" y="2643470"/>
            <a:chExt cx="330320" cy="375994"/>
          </a:xfrm>
        </p:grpSpPr>
        <p:sp>
          <p:nvSpPr>
            <p:cNvPr id="337" name="Google Shape;337;p26"/>
            <p:cNvSpPr/>
            <p:nvPr/>
          </p:nvSpPr>
          <p:spPr>
            <a:xfrm>
              <a:off x="4931965" y="2776028"/>
              <a:ext cx="88156" cy="88156"/>
            </a:xfrm>
            <a:custGeom>
              <a:rect b="b" l="l" r="r" t="t"/>
              <a:pathLst>
                <a:path extrusionOk="0" h="54417" w="54417">
                  <a:moveTo>
                    <a:pt x="27220" y="13598"/>
                  </a:moveTo>
                  <a:cubicBezTo>
                    <a:pt x="34722" y="13598"/>
                    <a:pt x="40818" y="19695"/>
                    <a:pt x="40818" y="27196"/>
                  </a:cubicBezTo>
                  <a:cubicBezTo>
                    <a:pt x="40818" y="34698"/>
                    <a:pt x="34722" y="40818"/>
                    <a:pt x="27220" y="40818"/>
                  </a:cubicBezTo>
                  <a:cubicBezTo>
                    <a:pt x="19719" y="40818"/>
                    <a:pt x="13599" y="34698"/>
                    <a:pt x="13599" y="27196"/>
                  </a:cubicBezTo>
                  <a:cubicBezTo>
                    <a:pt x="13599" y="19695"/>
                    <a:pt x="19719" y="13598"/>
                    <a:pt x="27220" y="13598"/>
                  </a:cubicBezTo>
                  <a:close/>
                  <a:moveTo>
                    <a:pt x="27220" y="0"/>
                  </a:moveTo>
                  <a:cubicBezTo>
                    <a:pt x="12217" y="0"/>
                    <a:pt x="0" y="12193"/>
                    <a:pt x="0" y="27196"/>
                  </a:cubicBezTo>
                  <a:cubicBezTo>
                    <a:pt x="0" y="42199"/>
                    <a:pt x="12217" y="54416"/>
                    <a:pt x="27220" y="54416"/>
                  </a:cubicBezTo>
                  <a:cubicBezTo>
                    <a:pt x="42200" y="54416"/>
                    <a:pt x="54417" y="42199"/>
                    <a:pt x="54417" y="27196"/>
                  </a:cubicBezTo>
                  <a:cubicBezTo>
                    <a:pt x="54417" y="12193"/>
                    <a:pt x="42200" y="0"/>
                    <a:pt x="27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8" name="Google Shape;338;p26"/>
            <p:cNvSpPr/>
            <p:nvPr/>
          </p:nvSpPr>
          <p:spPr>
            <a:xfrm>
              <a:off x="4876913" y="2731971"/>
              <a:ext cx="198299" cy="198337"/>
            </a:xfrm>
            <a:custGeom>
              <a:rect b="b" l="l" r="r" t="t"/>
              <a:pathLst>
                <a:path extrusionOk="0" h="122430" w="122407">
                  <a:moveTo>
                    <a:pt x="61203" y="13622"/>
                  </a:moveTo>
                  <a:cubicBezTo>
                    <a:pt x="87447" y="13622"/>
                    <a:pt x="108785" y="34960"/>
                    <a:pt x="108785" y="61227"/>
                  </a:cubicBezTo>
                  <a:cubicBezTo>
                    <a:pt x="108785" y="74492"/>
                    <a:pt x="103307" y="86542"/>
                    <a:pt x="94496" y="95186"/>
                  </a:cubicBezTo>
                  <a:cubicBezTo>
                    <a:pt x="85661" y="86494"/>
                    <a:pt x="73873" y="81612"/>
                    <a:pt x="61203" y="81612"/>
                  </a:cubicBezTo>
                  <a:cubicBezTo>
                    <a:pt x="48510" y="81612"/>
                    <a:pt x="36722" y="86494"/>
                    <a:pt x="27887" y="95186"/>
                  </a:cubicBezTo>
                  <a:cubicBezTo>
                    <a:pt x="19076" y="86542"/>
                    <a:pt x="13598" y="74492"/>
                    <a:pt x="13598" y="61227"/>
                  </a:cubicBezTo>
                  <a:cubicBezTo>
                    <a:pt x="13598" y="34960"/>
                    <a:pt x="34936" y="13622"/>
                    <a:pt x="61203" y="13622"/>
                  </a:cubicBezTo>
                  <a:close/>
                  <a:moveTo>
                    <a:pt x="61203" y="95186"/>
                  </a:moveTo>
                  <a:cubicBezTo>
                    <a:pt x="69443" y="95186"/>
                    <a:pt x="77207" y="98092"/>
                    <a:pt x="83279" y="103331"/>
                  </a:cubicBezTo>
                  <a:cubicBezTo>
                    <a:pt x="76683" y="106831"/>
                    <a:pt x="69134" y="108784"/>
                    <a:pt x="61203" y="108784"/>
                  </a:cubicBezTo>
                  <a:cubicBezTo>
                    <a:pt x="53249" y="108784"/>
                    <a:pt x="45724" y="106831"/>
                    <a:pt x="39104" y="103331"/>
                  </a:cubicBezTo>
                  <a:cubicBezTo>
                    <a:pt x="45200" y="98092"/>
                    <a:pt x="52940" y="95186"/>
                    <a:pt x="61203" y="95186"/>
                  </a:cubicBezTo>
                  <a:close/>
                  <a:moveTo>
                    <a:pt x="61203" y="0"/>
                  </a:moveTo>
                  <a:cubicBezTo>
                    <a:pt x="27458" y="0"/>
                    <a:pt x="0" y="27458"/>
                    <a:pt x="0" y="61227"/>
                  </a:cubicBezTo>
                  <a:cubicBezTo>
                    <a:pt x="0" y="94924"/>
                    <a:pt x="27411" y="122430"/>
                    <a:pt x="61203" y="122430"/>
                  </a:cubicBezTo>
                  <a:cubicBezTo>
                    <a:pt x="94972" y="122430"/>
                    <a:pt x="122407" y="94900"/>
                    <a:pt x="122407" y="61203"/>
                  </a:cubicBezTo>
                  <a:cubicBezTo>
                    <a:pt x="122407" y="27458"/>
                    <a:pt x="94949" y="0"/>
                    <a:pt x="612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39" name="Google Shape;339;p26"/>
            <p:cNvSpPr/>
            <p:nvPr/>
          </p:nvSpPr>
          <p:spPr>
            <a:xfrm>
              <a:off x="4811327" y="2643470"/>
              <a:ext cx="330320" cy="375994"/>
            </a:xfrm>
            <a:custGeom>
              <a:rect b="b" l="l" r="r" t="t"/>
              <a:pathLst>
                <a:path extrusionOk="0" h="232095" w="203901">
                  <a:moveTo>
                    <a:pt x="101927" y="14694"/>
                  </a:moveTo>
                  <a:cubicBezTo>
                    <a:pt x="128956" y="31649"/>
                    <a:pt x="159391" y="40770"/>
                    <a:pt x="190302" y="41032"/>
                  </a:cubicBezTo>
                  <a:lnTo>
                    <a:pt x="190302" y="114881"/>
                  </a:lnTo>
                  <a:cubicBezTo>
                    <a:pt x="190302" y="166320"/>
                    <a:pt x="152366" y="210567"/>
                    <a:pt x="101927" y="218211"/>
                  </a:cubicBezTo>
                  <a:cubicBezTo>
                    <a:pt x="54202" y="211114"/>
                    <a:pt x="13527" y="168796"/>
                    <a:pt x="13527" y="114881"/>
                  </a:cubicBezTo>
                  <a:lnTo>
                    <a:pt x="13527" y="41032"/>
                  </a:lnTo>
                  <a:cubicBezTo>
                    <a:pt x="44462" y="40746"/>
                    <a:pt x="74897" y="31649"/>
                    <a:pt x="101927" y="14694"/>
                  </a:cubicBezTo>
                  <a:close/>
                  <a:moveTo>
                    <a:pt x="101930" y="0"/>
                  </a:moveTo>
                  <a:cubicBezTo>
                    <a:pt x="100623" y="0"/>
                    <a:pt x="99319" y="381"/>
                    <a:pt x="98188" y="1143"/>
                  </a:cubicBezTo>
                  <a:cubicBezTo>
                    <a:pt x="72039" y="18504"/>
                    <a:pt x="42271" y="27672"/>
                    <a:pt x="12074" y="27672"/>
                  </a:cubicBezTo>
                  <a:lnTo>
                    <a:pt x="6788" y="27672"/>
                  </a:lnTo>
                  <a:cubicBezTo>
                    <a:pt x="3025" y="27672"/>
                    <a:pt x="1" y="30697"/>
                    <a:pt x="1" y="34460"/>
                  </a:cubicBezTo>
                  <a:lnTo>
                    <a:pt x="1" y="115095"/>
                  </a:lnTo>
                  <a:cubicBezTo>
                    <a:pt x="1" y="175798"/>
                    <a:pt x="45891" y="224355"/>
                    <a:pt x="101045" y="232023"/>
                  </a:cubicBezTo>
                  <a:cubicBezTo>
                    <a:pt x="101355" y="232071"/>
                    <a:pt x="101688" y="232095"/>
                    <a:pt x="101998" y="232095"/>
                  </a:cubicBezTo>
                  <a:cubicBezTo>
                    <a:pt x="102331" y="232095"/>
                    <a:pt x="102641" y="232071"/>
                    <a:pt x="102951" y="232023"/>
                  </a:cubicBezTo>
                  <a:cubicBezTo>
                    <a:pt x="160891" y="223807"/>
                    <a:pt x="203900" y="173678"/>
                    <a:pt x="203900" y="115095"/>
                  </a:cubicBezTo>
                  <a:lnTo>
                    <a:pt x="203900" y="34460"/>
                  </a:lnTo>
                  <a:cubicBezTo>
                    <a:pt x="203900" y="30721"/>
                    <a:pt x="200876" y="27672"/>
                    <a:pt x="197113" y="27672"/>
                  </a:cubicBezTo>
                  <a:lnTo>
                    <a:pt x="191826" y="27672"/>
                  </a:lnTo>
                  <a:cubicBezTo>
                    <a:pt x="161629" y="27672"/>
                    <a:pt x="131838" y="18504"/>
                    <a:pt x="105689" y="1143"/>
                  </a:cubicBezTo>
                  <a:cubicBezTo>
                    <a:pt x="104546" y="381"/>
                    <a:pt x="103236" y="0"/>
                    <a:pt x="101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340" name="Google Shape;340;p26"/>
          <p:cNvGrpSpPr/>
          <p:nvPr/>
        </p:nvGrpSpPr>
        <p:grpSpPr>
          <a:xfrm>
            <a:off x="3509247" y="2046479"/>
            <a:ext cx="375882" cy="352423"/>
            <a:chOff x="3973997" y="2655275"/>
            <a:chExt cx="375882" cy="352423"/>
          </a:xfrm>
        </p:grpSpPr>
        <p:sp>
          <p:nvSpPr>
            <p:cNvPr id="341" name="Google Shape;341;p26"/>
            <p:cNvSpPr/>
            <p:nvPr/>
          </p:nvSpPr>
          <p:spPr>
            <a:xfrm>
              <a:off x="3973997" y="2655275"/>
              <a:ext cx="375882" cy="352423"/>
            </a:xfrm>
            <a:custGeom>
              <a:rect b="b" l="l" r="r" t="t"/>
              <a:pathLst>
                <a:path extrusionOk="0" h="217545" w="232026">
                  <a:moveTo>
                    <a:pt x="218451" y="13598"/>
                  </a:moveTo>
                  <a:lnTo>
                    <a:pt x="218451" y="27196"/>
                  </a:lnTo>
                  <a:lnTo>
                    <a:pt x="40771" y="27196"/>
                  </a:lnTo>
                  <a:lnTo>
                    <a:pt x="40771" y="13598"/>
                  </a:lnTo>
                  <a:close/>
                  <a:moveTo>
                    <a:pt x="218427" y="40794"/>
                  </a:moveTo>
                  <a:lnTo>
                    <a:pt x="218427" y="122406"/>
                  </a:lnTo>
                  <a:lnTo>
                    <a:pt x="204377" y="122406"/>
                  </a:lnTo>
                  <a:lnTo>
                    <a:pt x="204377" y="122382"/>
                  </a:lnTo>
                  <a:lnTo>
                    <a:pt x="204377" y="88375"/>
                  </a:lnTo>
                  <a:cubicBezTo>
                    <a:pt x="204377" y="84637"/>
                    <a:pt x="201352" y="81588"/>
                    <a:pt x="197590" y="81588"/>
                  </a:cubicBezTo>
                  <a:lnTo>
                    <a:pt x="40748" y="81588"/>
                  </a:lnTo>
                  <a:lnTo>
                    <a:pt x="40748" y="40794"/>
                  </a:lnTo>
                  <a:close/>
                  <a:moveTo>
                    <a:pt x="13575" y="137671"/>
                  </a:moveTo>
                  <a:cubicBezTo>
                    <a:pt x="22577" y="142148"/>
                    <a:pt x="28983" y="153817"/>
                    <a:pt x="32651" y="163176"/>
                  </a:cubicBezTo>
                  <a:lnTo>
                    <a:pt x="13575" y="163176"/>
                  </a:lnTo>
                  <a:lnTo>
                    <a:pt x="13575" y="137671"/>
                  </a:lnTo>
                  <a:close/>
                  <a:moveTo>
                    <a:pt x="37223" y="142577"/>
                  </a:moveTo>
                  <a:lnTo>
                    <a:pt x="37223" y="142577"/>
                  </a:lnTo>
                  <a:cubicBezTo>
                    <a:pt x="47749" y="147316"/>
                    <a:pt x="56941" y="154436"/>
                    <a:pt x="64205" y="163176"/>
                  </a:cubicBezTo>
                  <a:lnTo>
                    <a:pt x="46868" y="163176"/>
                  </a:lnTo>
                  <a:cubicBezTo>
                    <a:pt x="44463" y="156008"/>
                    <a:pt x="41319" y="148888"/>
                    <a:pt x="37223" y="142577"/>
                  </a:cubicBezTo>
                  <a:close/>
                  <a:moveTo>
                    <a:pt x="36913" y="176751"/>
                  </a:moveTo>
                  <a:cubicBezTo>
                    <a:pt x="38961" y="185181"/>
                    <a:pt x="40200" y="194373"/>
                    <a:pt x="40629" y="203970"/>
                  </a:cubicBezTo>
                  <a:lnTo>
                    <a:pt x="13575" y="203970"/>
                  </a:lnTo>
                  <a:lnTo>
                    <a:pt x="13575" y="176751"/>
                  </a:lnTo>
                  <a:close/>
                  <a:moveTo>
                    <a:pt x="73135" y="176751"/>
                  </a:moveTo>
                  <a:cubicBezTo>
                    <a:pt x="77398" y="185062"/>
                    <a:pt x="80137" y="194254"/>
                    <a:pt x="81018" y="203970"/>
                  </a:cubicBezTo>
                  <a:lnTo>
                    <a:pt x="53988" y="203970"/>
                  </a:lnTo>
                  <a:cubicBezTo>
                    <a:pt x="53607" y="194492"/>
                    <a:pt x="52464" y="185371"/>
                    <a:pt x="50607" y="176751"/>
                  </a:cubicBezTo>
                  <a:close/>
                  <a:moveTo>
                    <a:pt x="190803" y="95186"/>
                  </a:moveTo>
                  <a:lnTo>
                    <a:pt x="190803" y="203970"/>
                  </a:lnTo>
                  <a:lnTo>
                    <a:pt x="94902" y="203970"/>
                  </a:lnTo>
                  <a:cubicBezTo>
                    <a:pt x="91568" y="160438"/>
                    <a:pt x="56703" y="125954"/>
                    <a:pt x="13575" y="122644"/>
                  </a:cubicBezTo>
                  <a:lnTo>
                    <a:pt x="13575" y="95186"/>
                  </a:lnTo>
                  <a:close/>
                  <a:moveTo>
                    <a:pt x="33960" y="0"/>
                  </a:moveTo>
                  <a:cubicBezTo>
                    <a:pt x="30198" y="0"/>
                    <a:pt x="27173" y="3025"/>
                    <a:pt x="27173" y="6787"/>
                  </a:cubicBezTo>
                  <a:lnTo>
                    <a:pt x="27173" y="81588"/>
                  </a:lnTo>
                  <a:lnTo>
                    <a:pt x="6788" y="81588"/>
                  </a:lnTo>
                  <a:cubicBezTo>
                    <a:pt x="3025" y="81588"/>
                    <a:pt x="1" y="84637"/>
                    <a:pt x="1" y="88375"/>
                  </a:cubicBezTo>
                  <a:lnTo>
                    <a:pt x="1" y="210757"/>
                  </a:lnTo>
                  <a:cubicBezTo>
                    <a:pt x="1" y="214496"/>
                    <a:pt x="3025" y="217545"/>
                    <a:pt x="6788" y="217545"/>
                  </a:cubicBezTo>
                  <a:lnTo>
                    <a:pt x="197614" y="217545"/>
                  </a:lnTo>
                  <a:cubicBezTo>
                    <a:pt x="201376" y="217545"/>
                    <a:pt x="204401" y="214496"/>
                    <a:pt x="204401" y="210757"/>
                  </a:cubicBezTo>
                  <a:lnTo>
                    <a:pt x="204401" y="135980"/>
                  </a:lnTo>
                  <a:lnTo>
                    <a:pt x="225238" y="135980"/>
                  </a:lnTo>
                  <a:cubicBezTo>
                    <a:pt x="229001" y="135980"/>
                    <a:pt x="232026" y="132932"/>
                    <a:pt x="232026" y="129193"/>
                  </a:cubicBezTo>
                  <a:lnTo>
                    <a:pt x="232026" y="6811"/>
                  </a:lnTo>
                  <a:cubicBezTo>
                    <a:pt x="232026" y="3025"/>
                    <a:pt x="229001" y="0"/>
                    <a:pt x="225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6"/>
            <p:cNvSpPr/>
            <p:nvPr/>
          </p:nvSpPr>
          <p:spPr>
            <a:xfrm>
              <a:off x="4083062" y="2831466"/>
              <a:ext cx="45371" cy="21992"/>
            </a:xfrm>
            <a:custGeom>
              <a:rect b="b" l="l" r="r" t="t"/>
              <a:pathLst>
                <a:path extrusionOk="0" h="13575" w="28007">
                  <a:moveTo>
                    <a:pt x="7383" y="1"/>
                  </a:moveTo>
                  <a:cubicBezTo>
                    <a:pt x="3906" y="1"/>
                    <a:pt x="834" y="2572"/>
                    <a:pt x="453" y="6026"/>
                  </a:cubicBezTo>
                  <a:cubicBezTo>
                    <a:pt x="1" y="10122"/>
                    <a:pt x="3192" y="13575"/>
                    <a:pt x="7216" y="13575"/>
                  </a:cubicBezTo>
                  <a:lnTo>
                    <a:pt x="20624" y="13575"/>
                  </a:lnTo>
                  <a:cubicBezTo>
                    <a:pt x="24125" y="13575"/>
                    <a:pt x="27173" y="11027"/>
                    <a:pt x="27578" y="7573"/>
                  </a:cubicBezTo>
                  <a:cubicBezTo>
                    <a:pt x="28006" y="3477"/>
                    <a:pt x="24791" y="1"/>
                    <a:pt x="20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4149844" y="2831466"/>
              <a:ext cx="45410" cy="21992"/>
            </a:xfrm>
            <a:custGeom>
              <a:rect b="b" l="l" r="r" t="t"/>
              <a:pathLst>
                <a:path extrusionOk="0" h="13575" w="28031">
                  <a:moveTo>
                    <a:pt x="7383" y="1"/>
                  </a:moveTo>
                  <a:cubicBezTo>
                    <a:pt x="3906" y="1"/>
                    <a:pt x="834" y="2572"/>
                    <a:pt x="453" y="6026"/>
                  </a:cubicBezTo>
                  <a:cubicBezTo>
                    <a:pt x="0" y="10122"/>
                    <a:pt x="3192" y="13575"/>
                    <a:pt x="7216" y="13575"/>
                  </a:cubicBezTo>
                  <a:lnTo>
                    <a:pt x="20814" y="13575"/>
                  </a:lnTo>
                  <a:cubicBezTo>
                    <a:pt x="24839" y="13575"/>
                    <a:pt x="28030" y="10098"/>
                    <a:pt x="27578" y="6026"/>
                  </a:cubicBezTo>
                  <a:cubicBezTo>
                    <a:pt x="27220" y="2572"/>
                    <a:pt x="24148" y="1"/>
                    <a:pt x="20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6"/>
            <p:cNvSpPr/>
            <p:nvPr/>
          </p:nvSpPr>
          <p:spPr>
            <a:xfrm>
              <a:off x="4215969" y="2831466"/>
              <a:ext cx="45371" cy="21992"/>
            </a:xfrm>
            <a:custGeom>
              <a:rect b="b" l="l" r="r" t="t"/>
              <a:pathLst>
                <a:path extrusionOk="0" h="13575" w="28007">
                  <a:moveTo>
                    <a:pt x="7383" y="1"/>
                  </a:moveTo>
                  <a:cubicBezTo>
                    <a:pt x="3906" y="1"/>
                    <a:pt x="834" y="2572"/>
                    <a:pt x="453" y="6026"/>
                  </a:cubicBezTo>
                  <a:cubicBezTo>
                    <a:pt x="0" y="10122"/>
                    <a:pt x="3192" y="13575"/>
                    <a:pt x="7216" y="13575"/>
                  </a:cubicBezTo>
                  <a:lnTo>
                    <a:pt x="20648" y="13575"/>
                  </a:lnTo>
                  <a:cubicBezTo>
                    <a:pt x="24125" y="13575"/>
                    <a:pt x="27197" y="11027"/>
                    <a:pt x="27578" y="7573"/>
                  </a:cubicBezTo>
                  <a:cubicBezTo>
                    <a:pt x="28006" y="3477"/>
                    <a:pt x="24839" y="1"/>
                    <a:pt x="20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6"/>
            <p:cNvSpPr/>
            <p:nvPr/>
          </p:nvSpPr>
          <p:spPr>
            <a:xfrm>
              <a:off x="4172953" y="2897592"/>
              <a:ext cx="88117" cy="66088"/>
            </a:xfrm>
            <a:custGeom>
              <a:rect b="b" l="l" r="r" t="t"/>
              <a:pathLst>
                <a:path extrusionOk="0" h="40795" w="54393">
                  <a:moveTo>
                    <a:pt x="40794" y="13575"/>
                  </a:moveTo>
                  <a:lnTo>
                    <a:pt x="40794" y="27173"/>
                  </a:lnTo>
                  <a:lnTo>
                    <a:pt x="13575" y="27173"/>
                  </a:lnTo>
                  <a:lnTo>
                    <a:pt x="13575" y="13575"/>
                  </a:lnTo>
                  <a:close/>
                  <a:moveTo>
                    <a:pt x="6787" y="0"/>
                  </a:moveTo>
                  <a:cubicBezTo>
                    <a:pt x="3049" y="0"/>
                    <a:pt x="0" y="3049"/>
                    <a:pt x="0" y="6787"/>
                  </a:cubicBezTo>
                  <a:lnTo>
                    <a:pt x="0" y="34007"/>
                  </a:lnTo>
                  <a:cubicBezTo>
                    <a:pt x="0" y="37746"/>
                    <a:pt x="3049" y="40794"/>
                    <a:pt x="6787" y="40794"/>
                  </a:cubicBezTo>
                  <a:lnTo>
                    <a:pt x="47582" y="40794"/>
                  </a:lnTo>
                  <a:cubicBezTo>
                    <a:pt x="51320" y="40794"/>
                    <a:pt x="54369" y="37746"/>
                    <a:pt x="54369" y="34007"/>
                  </a:cubicBezTo>
                  <a:lnTo>
                    <a:pt x="54369" y="6787"/>
                  </a:lnTo>
                  <a:cubicBezTo>
                    <a:pt x="54393" y="3049"/>
                    <a:pt x="51344" y="0"/>
                    <a:pt x="47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" name="Google Shape;346;p26"/>
          <p:cNvGrpSpPr/>
          <p:nvPr/>
        </p:nvGrpSpPr>
        <p:grpSpPr>
          <a:xfrm>
            <a:off x="719997" y="2022577"/>
            <a:ext cx="380086" cy="376324"/>
            <a:chOff x="2342897" y="2034504"/>
            <a:chExt cx="380086" cy="376324"/>
          </a:xfrm>
        </p:grpSpPr>
        <p:sp>
          <p:nvSpPr>
            <p:cNvPr id="347" name="Google Shape;347;p26"/>
            <p:cNvSpPr/>
            <p:nvPr/>
          </p:nvSpPr>
          <p:spPr>
            <a:xfrm>
              <a:off x="2487377" y="2145730"/>
              <a:ext cx="91666" cy="154106"/>
            </a:xfrm>
            <a:custGeom>
              <a:rect b="b" l="l" r="r" t="t"/>
              <a:pathLst>
                <a:path extrusionOk="0" h="95127" w="56584">
                  <a:moveTo>
                    <a:pt x="28316" y="1"/>
                  </a:moveTo>
                  <a:cubicBezTo>
                    <a:pt x="24558" y="1"/>
                    <a:pt x="21505" y="3043"/>
                    <a:pt x="21505" y="6781"/>
                  </a:cubicBezTo>
                  <a:lnTo>
                    <a:pt x="21505" y="13378"/>
                  </a:lnTo>
                  <a:cubicBezTo>
                    <a:pt x="10241" y="13378"/>
                    <a:pt x="1096" y="22499"/>
                    <a:pt x="1096" y="33763"/>
                  </a:cubicBezTo>
                  <a:lnTo>
                    <a:pt x="1096" y="47575"/>
                  </a:lnTo>
                  <a:cubicBezTo>
                    <a:pt x="1096" y="51314"/>
                    <a:pt x="4144" y="54362"/>
                    <a:pt x="7883" y="54362"/>
                  </a:cubicBezTo>
                  <a:lnTo>
                    <a:pt x="41890" y="54362"/>
                  </a:lnTo>
                  <a:lnTo>
                    <a:pt x="41890" y="61150"/>
                  </a:lnTo>
                  <a:cubicBezTo>
                    <a:pt x="41890" y="64888"/>
                    <a:pt x="38842" y="67937"/>
                    <a:pt x="35103" y="67937"/>
                  </a:cubicBezTo>
                  <a:lnTo>
                    <a:pt x="7883" y="67937"/>
                  </a:lnTo>
                  <a:cubicBezTo>
                    <a:pt x="4978" y="67937"/>
                    <a:pt x="2287" y="69770"/>
                    <a:pt x="1430" y="72580"/>
                  </a:cubicBezTo>
                  <a:cubicBezTo>
                    <a:pt x="1" y="77248"/>
                    <a:pt x="3454" y="81535"/>
                    <a:pt x="7883" y="81535"/>
                  </a:cubicBezTo>
                  <a:lnTo>
                    <a:pt x="21505" y="81535"/>
                  </a:lnTo>
                  <a:lnTo>
                    <a:pt x="21505" y="88346"/>
                  </a:lnTo>
                  <a:cubicBezTo>
                    <a:pt x="21505" y="91275"/>
                    <a:pt x="23339" y="93942"/>
                    <a:pt x="26149" y="94799"/>
                  </a:cubicBezTo>
                  <a:cubicBezTo>
                    <a:pt x="26878" y="95022"/>
                    <a:pt x="27597" y="95126"/>
                    <a:pt x="28292" y="95126"/>
                  </a:cubicBezTo>
                  <a:cubicBezTo>
                    <a:pt x="32050" y="95126"/>
                    <a:pt x="35103" y="92084"/>
                    <a:pt x="35103" y="88346"/>
                  </a:cubicBezTo>
                  <a:lnTo>
                    <a:pt x="35103" y="81320"/>
                  </a:lnTo>
                  <a:cubicBezTo>
                    <a:pt x="46344" y="81320"/>
                    <a:pt x="55488" y="72176"/>
                    <a:pt x="55488" y="60935"/>
                  </a:cubicBezTo>
                  <a:lnTo>
                    <a:pt x="55488" y="47575"/>
                  </a:lnTo>
                  <a:cubicBezTo>
                    <a:pt x="55488" y="43813"/>
                    <a:pt x="52464" y="40788"/>
                    <a:pt x="48701" y="40788"/>
                  </a:cubicBezTo>
                  <a:lnTo>
                    <a:pt x="14694" y="40788"/>
                  </a:lnTo>
                  <a:lnTo>
                    <a:pt x="14694" y="34001"/>
                  </a:lnTo>
                  <a:cubicBezTo>
                    <a:pt x="14694" y="30262"/>
                    <a:pt x="17742" y="27214"/>
                    <a:pt x="21481" y="27214"/>
                  </a:cubicBezTo>
                  <a:lnTo>
                    <a:pt x="48701" y="27214"/>
                  </a:lnTo>
                  <a:cubicBezTo>
                    <a:pt x="51630" y="27214"/>
                    <a:pt x="54298" y="25357"/>
                    <a:pt x="55155" y="22570"/>
                  </a:cubicBezTo>
                  <a:cubicBezTo>
                    <a:pt x="56584" y="17903"/>
                    <a:pt x="53131" y="13616"/>
                    <a:pt x="48701" y="13616"/>
                  </a:cubicBezTo>
                  <a:lnTo>
                    <a:pt x="35103" y="13616"/>
                  </a:lnTo>
                  <a:lnTo>
                    <a:pt x="35103" y="6781"/>
                  </a:lnTo>
                  <a:cubicBezTo>
                    <a:pt x="35103" y="3876"/>
                    <a:pt x="33246" y="1185"/>
                    <a:pt x="30459" y="328"/>
                  </a:cubicBezTo>
                  <a:cubicBezTo>
                    <a:pt x="29731" y="105"/>
                    <a:pt x="29012" y="1"/>
                    <a:pt x="283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2342897" y="2034504"/>
              <a:ext cx="380086" cy="376324"/>
            </a:xfrm>
            <a:custGeom>
              <a:rect b="b" l="l" r="r" t="t"/>
              <a:pathLst>
                <a:path extrusionOk="0" h="232299" w="234621">
                  <a:moveTo>
                    <a:pt x="117263" y="54840"/>
                  </a:moveTo>
                  <a:cubicBezTo>
                    <a:pt x="151008" y="54840"/>
                    <a:pt x="178466" y="82298"/>
                    <a:pt x="178466" y="116043"/>
                  </a:cubicBezTo>
                  <a:cubicBezTo>
                    <a:pt x="178466" y="149764"/>
                    <a:pt x="151008" y="177246"/>
                    <a:pt x="117263" y="177246"/>
                  </a:cubicBezTo>
                  <a:cubicBezTo>
                    <a:pt x="83542" y="177246"/>
                    <a:pt x="56060" y="149812"/>
                    <a:pt x="56060" y="116043"/>
                  </a:cubicBezTo>
                  <a:cubicBezTo>
                    <a:pt x="56060" y="82322"/>
                    <a:pt x="83494" y="54840"/>
                    <a:pt x="117263" y="54840"/>
                  </a:cubicBezTo>
                  <a:close/>
                  <a:moveTo>
                    <a:pt x="117533" y="0"/>
                  </a:moveTo>
                  <a:cubicBezTo>
                    <a:pt x="113765" y="0"/>
                    <a:pt x="110738" y="3038"/>
                    <a:pt x="110738" y="6806"/>
                  </a:cubicBezTo>
                  <a:lnTo>
                    <a:pt x="110738" y="41790"/>
                  </a:lnTo>
                  <a:cubicBezTo>
                    <a:pt x="106070" y="42195"/>
                    <a:pt x="101522" y="43052"/>
                    <a:pt x="97140" y="44290"/>
                  </a:cubicBezTo>
                  <a:lnTo>
                    <a:pt x="97140" y="20619"/>
                  </a:lnTo>
                  <a:cubicBezTo>
                    <a:pt x="97140" y="16856"/>
                    <a:pt x="94091" y="13832"/>
                    <a:pt x="90353" y="13832"/>
                  </a:cubicBezTo>
                  <a:lnTo>
                    <a:pt x="69967" y="13832"/>
                  </a:lnTo>
                  <a:lnTo>
                    <a:pt x="69967" y="7021"/>
                  </a:lnTo>
                  <a:cubicBezTo>
                    <a:pt x="69967" y="4092"/>
                    <a:pt x="68110" y="1424"/>
                    <a:pt x="65324" y="543"/>
                  </a:cubicBezTo>
                  <a:cubicBezTo>
                    <a:pt x="64592" y="320"/>
                    <a:pt x="63870" y="216"/>
                    <a:pt x="63172" y="216"/>
                  </a:cubicBezTo>
                  <a:cubicBezTo>
                    <a:pt x="59399" y="216"/>
                    <a:pt x="56346" y="3262"/>
                    <a:pt x="56346" y="7021"/>
                  </a:cubicBezTo>
                  <a:lnTo>
                    <a:pt x="56346" y="20785"/>
                  </a:lnTo>
                  <a:cubicBezTo>
                    <a:pt x="56346" y="24453"/>
                    <a:pt x="59299" y="27406"/>
                    <a:pt x="62966" y="27406"/>
                  </a:cubicBezTo>
                  <a:lnTo>
                    <a:pt x="83565" y="27406"/>
                  </a:lnTo>
                  <a:lnTo>
                    <a:pt x="83565" y="49648"/>
                  </a:lnTo>
                  <a:cubicBezTo>
                    <a:pt x="69563" y="56817"/>
                    <a:pt x="58108" y="68271"/>
                    <a:pt x="50940" y="82274"/>
                  </a:cubicBezTo>
                  <a:lnTo>
                    <a:pt x="28697" y="82274"/>
                  </a:lnTo>
                  <a:lnTo>
                    <a:pt x="28697" y="61865"/>
                  </a:lnTo>
                  <a:cubicBezTo>
                    <a:pt x="28697" y="58126"/>
                    <a:pt x="25649" y="55078"/>
                    <a:pt x="21910" y="55078"/>
                  </a:cubicBezTo>
                  <a:lnTo>
                    <a:pt x="8478" y="55078"/>
                  </a:lnTo>
                  <a:cubicBezTo>
                    <a:pt x="5001" y="55078"/>
                    <a:pt x="1929" y="57650"/>
                    <a:pt x="1548" y="61103"/>
                  </a:cubicBezTo>
                  <a:cubicBezTo>
                    <a:pt x="1096" y="65199"/>
                    <a:pt x="4287" y="68652"/>
                    <a:pt x="8312" y="68652"/>
                  </a:cubicBezTo>
                  <a:lnTo>
                    <a:pt x="15099" y="68652"/>
                  </a:lnTo>
                  <a:lnTo>
                    <a:pt x="15099" y="88609"/>
                  </a:lnTo>
                  <a:cubicBezTo>
                    <a:pt x="15099" y="92348"/>
                    <a:pt x="18123" y="95396"/>
                    <a:pt x="21886" y="95396"/>
                  </a:cubicBezTo>
                  <a:lnTo>
                    <a:pt x="45534" y="95396"/>
                  </a:lnTo>
                  <a:cubicBezTo>
                    <a:pt x="44295" y="99778"/>
                    <a:pt x="43462" y="104326"/>
                    <a:pt x="43033" y="108994"/>
                  </a:cubicBezTo>
                  <a:lnTo>
                    <a:pt x="8145" y="108994"/>
                  </a:lnTo>
                  <a:cubicBezTo>
                    <a:pt x="5144" y="108994"/>
                    <a:pt x="2406" y="110899"/>
                    <a:pt x="1525" y="113757"/>
                  </a:cubicBezTo>
                  <a:cubicBezTo>
                    <a:pt x="0" y="118591"/>
                    <a:pt x="3573" y="123044"/>
                    <a:pt x="8193" y="123044"/>
                  </a:cubicBezTo>
                  <a:lnTo>
                    <a:pt x="43081" y="123044"/>
                  </a:lnTo>
                  <a:cubicBezTo>
                    <a:pt x="43486" y="127712"/>
                    <a:pt x="44343" y="132284"/>
                    <a:pt x="45581" y="136642"/>
                  </a:cubicBezTo>
                  <a:lnTo>
                    <a:pt x="21910" y="136642"/>
                  </a:lnTo>
                  <a:cubicBezTo>
                    <a:pt x="18147" y="136642"/>
                    <a:pt x="15123" y="139691"/>
                    <a:pt x="15123" y="143429"/>
                  </a:cubicBezTo>
                  <a:lnTo>
                    <a:pt x="15123" y="163838"/>
                  </a:lnTo>
                  <a:lnTo>
                    <a:pt x="8312" y="163838"/>
                  </a:lnTo>
                  <a:cubicBezTo>
                    <a:pt x="5383" y="163838"/>
                    <a:pt x="2715" y="165672"/>
                    <a:pt x="1834" y="168482"/>
                  </a:cubicBezTo>
                  <a:cubicBezTo>
                    <a:pt x="405" y="173150"/>
                    <a:pt x="3858" y="177436"/>
                    <a:pt x="8312" y="177436"/>
                  </a:cubicBezTo>
                  <a:lnTo>
                    <a:pt x="22076" y="177436"/>
                  </a:lnTo>
                  <a:cubicBezTo>
                    <a:pt x="25744" y="177436"/>
                    <a:pt x="28697" y="174483"/>
                    <a:pt x="28697" y="170816"/>
                  </a:cubicBezTo>
                  <a:lnTo>
                    <a:pt x="28697" y="150216"/>
                  </a:lnTo>
                  <a:lnTo>
                    <a:pt x="50940" y="150216"/>
                  </a:lnTo>
                  <a:cubicBezTo>
                    <a:pt x="58108" y="164219"/>
                    <a:pt x="69563" y="175674"/>
                    <a:pt x="83565" y="182842"/>
                  </a:cubicBezTo>
                  <a:lnTo>
                    <a:pt x="83565" y="205085"/>
                  </a:lnTo>
                  <a:lnTo>
                    <a:pt x="63156" y="205085"/>
                  </a:lnTo>
                  <a:cubicBezTo>
                    <a:pt x="59418" y="205085"/>
                    <a:pt x="56369" y="208133"/>
                    <a:pt x="56369" y="211872"/>
                  </a:cubicBezTo>
                  <a:lnTo>
                    <a:pt x="56369" y="225303"/>
                  </a:lnTo>
                  <a:cubicBezTo>
                    <a:pt x="56369" y="228780"/>
                    <a:pt x="58941" y="231852"/>
                    <a:pt x="62394" y="232233"/>
                  </a:cubicBezTo>
                  <a:cubicBezTo>
                    <a:pt x="62655" y="232262"/>
                    <a:pt x="62913" y="232276"/>
                    <a:pt x="63168" y="232276"/>
                  </a:cubicBezTo>
                  <a:cubicBezTo>
                    <a:pt x="66916" y="232276"/>
                    <a:pt x="69944" y="229238"/>
                    <a:pt x="69944" y="225470"/>
                  </a:cubicBezTo>
                  <a:lnTo>
                    <a:pt x="69944" y="218683"/>
                  </a:lnTo>
                  <a:lnTo>
                    <a:pt x="90353" y="218683"/>
                  </a:lnTo>
                  <a:cubicBezTo>
                    <a:pt x="94091" y="218683"/>
                    <a:pt x="97140" y="215658"/>
                    <a:pt x="97140" y="211896"/>
                  </a:cubicBezTo>
                  <a:lnTo>
                    <a:pt x="97140" y="188248"/>
                  </a:lnTo>
                  <a:cubicBezTo>
                    <a:pt x="101498" y="189486"/>
                    <a:pt x="106070" y="190320"/>
                    <a:pt x="110738" y="190748"/>
                  </a:cubicBezTo>
                  <a:lnTo>
                    <a:pt x="110738" y="225089"/>
                  </a:lnTo>
                  <a:cubicBezTo>
                    <a:pt x="110738" y="228566"/>
                    <a:pt x="113286" y="231638"/>
                    <a:pt x="116739" y="232019"/>
                  </a:cubicBezTo>
                  <a:cubicBezTo>
                    <a:pt x="117001" y="232048"/>
                    <a:pt x="117261" y="232062"/>
                    <a:pt x="117517" y="232062"/>
                  </a:cubicBezTo>
                  <a:cubicBezTo>
                    <a:pt x="121285" y="232062"/>
                    <a:pt x="124312" y="229025"/>
                    <a:pt x="124312" y="225279"/>
                  </a:cubicBezTo>
                  <a:lnTo>
                    <a:pt x="124312" y="190748"/>
                  </a:lnTo>
                  <a:cubicBezTo>
                    <a:pt x="128980" y="190320"/>
                    <a:pt x="133528" y="189463"/>
                    <a:pt x="137910" y="188248"/>
                  </a:cubicBezTo>
                  <a:lnTo>
                    <a:pt x="137910" y="211896"/>
                  </a:lnTo>
                  <a:cubicBezTo>
                    <a:pt x="137910" y="215658"/>
                    <a:pt x="140958" y="218683"/>
                    <a:pt x="144697" y="218683"/>
                  </a:cubicBezTo>
                  <a:lnTo>
                    <a:pt x="165082" y="218683"/>
                  </a:lnTo>
                  <a:lnTo>
                    <a:pt x="165082" y="225517"/>
                  </a:lnTo>
                  <a:cubicBezTo>
                    <a:pt x="165082" y="228423"/>
                    <a:pt x="166940" y="231114"/>
                    <a:pt x="169726" y="231971"/>
                  </a:cubicBezTo>
                  <a:cubicBezTo>
                    <a:pt x="170459" y="232194"/>
                    <a:pt x="171181" y="232298"/>
                    <a:pt x="171879" y="232298"/>
                  </a:cubicBezTo>
                  <a:cubicBezTo>
                    <a:pt x="175651" y="232298"/>
                    <a:pt x="178704" y="229256"/>
                    <a:pt x="178704" y="225517"/>
                  </a:cubicBezTo>
                  <a:lnTo>
                    <a:pt x="178704" y="211729"/>
                  </a:lnTo>
                  <a:cubicBezTo>
                    <a:pt x="178704" y="208062"/>
                    <a:pt x="175751" y="205109"/>
                    <a:pt x="172084" y="205109"/>
                  </a:cubicBezTo>
                  <a:lnTo>
                    <a:pt x="151484" y="205109"/>
                  </a:lnTo>
                  <a:lnTo>
                    <a:pt x="151484" y="182890"/>
                  </a:lnTo>
                  <a:cubicBezTo>
                    <a:pt x="165487" y="175698"/>
                    <a:pt x="176942" y="164243"/>
                    <a:pt x="184110" y="150264"/>
                  </a:cubicBezTo>
                  <a:lnTo>
                    <a:pt x="206353" y="150264"/>
                  </a:lnTo>
                  <a:lnTo>
                    <a:pt x="206353" y="170649"/>
                  </a:lnTo>
                  <a:cubicBezTo>
                    <a:pt x="206353" y="174388"/>
                    <a:pt x="209377" y="177436"/>
                    <a:pt x="213140" y="177436"/>
                  </a:cubicBezTo>
                  <a:lnTo>
                    <a:pt x="226571" y="177436"/>
                  </a:lnTo>
                  <a:cubicBezTo>
                    <a:pt x="230048" y="177436"/>
                    <a:pt x="233120" y="174864"/>
                    <a:pt x="233501" y="171411"/>
                  </a:cubicBezTo>
                  <a:cubicBezTo>
                    <a:pt x="233954" y="167315"/>
                    <a:pt x="230763" y="163862"/>
                    <a:pt x="226738" y="163862"/>
                  </a:cubicBezTo>
                  <a:lnTo>
                    <a:pt x="219951" y="163862"/>
                  </a:lnTo>
                  <a:lnTo>
                    <a:pt x="219951" y="143477"/>
                  </a:lnTo>
                  <a:cubicBezTo>
                    <a:pt x="219951" y="139714"/>
                    <a:pt x="216927" y="136690"/>
                    <a:pt x="213164" y="136690"/>
                  </a:cubicBezTo>
                  <a:lnTo>
                    <a:pt x="189492" y="136690"/>
                  </a:lnTo>
                  <a:cubicBezTo>
                    <a:pt x="190754" y="132308"/>
                    <a:pt x="191588" y="127760"/>
                    <a:pt x="191993" y="123068"/>
                  </a:cubicBezTo>
                  <a:lnTo>
                    <a:pt x="226357" y="123068"/>
                  </a:lnTo>
                  <a:cubicBezTo>
                    <a:pt x="229834" y="123068"/>
                    <a:pt x="232906" y="120520"/>
                    <a:pt x="233287" y="117067"/>
                  </a:cubicBezTo>
                  <a:cubicBezTo>
                    <a:pt x="233740" y="112947"/>
                    <a:pt x="230548" y="109494"/>
                    <a:pt x="226524" y="109494"/>
                  </a:cubicBezTo>
                  <a:lnTo>
                    <a:pt x="191993" y="109494"/>
                  </a:lnTo>
                  <a:cubicBezTo>
                    <a:pt x="191588" y="104826"/>
                    <a:pt x="190731" y="100278"/>
                    <a:pt x="189492" y="95896"/>
                  </a:cubicBezTo>
                  <a:lnTo>
                    <a:pt x="213140" y="95896"/>
                  </a:lnTo>
                  <a:lnTo>
                    <a:pt x="213140" y="95872"/>
                  </a:lnTo>
                  <a:cubicBezTo>
                    <a:pt x="216879" y="95872"/>
                    <a:pt x="219927" y="92824"/>
                    <a:pt x="219927" y="89085"/>
                  </a:cubicBezTo>
                  <a:lnTo>
                    <a:pt x="219927" y="68700"/>
                  </a:lnTo>
                  <a:lnTo>
                    <a:pt x="226738" y="68700"/>
                  </a:lnTo>
                  <a:cubicBezTo>
                    <a:pt x="229667" y="68700"/>
                    <a:pt x="232335" y="66842"/>
                    <a:pt x="233192" y="64056"/>
                  </a:cubicBezTo>
                  <a:cubicBezTo>
                    <a:pt x="234621" y="59365"/>
                    <a:pt x="231168" y="55078"/>
                    <a:pt x="226738" y="55078"/>
                  </a:cubicBezTo>
                  <a:lnTo>
                    <a:pt x="212950" y="55078"/>
                  </a:lnTo>
                  <a:cubicBezTo>
                    <a:pt x="209306" y="55078"/>
                    <a:pt x="206353" y="58031"/>
                    <a:pt x="206353" y="61698"/>
                  </a:cubicBezTo>
                  <a:lnTo>
                    <a:pt x="206353" y="82298"/>
                  </a:lnTo>
                  <a:lnTo>
                    <a:pt x="184110" y="82298"/>
                  </a:lnTo>
                  <a:cubicBezTo>
                    <a:pt x="176942" y="68295"/>
                    <a:pt x="165487" y="56840"/>
                    <a:pt x="151484" y="49672"/>
                  </a:cubicBezTo>
                  <a:lnTo>
                    <a:pt x="151484" y="27430"/>
                  </a:lnTo>
                  <a:lnTo>
                    <a:pt x="171893" y="27430"/>
                  </a:lnTo>
                  <a:cubicBezTo>
                    <a:pt x="175632" y="27430"/>
                    <a:pt x="178681" y="24405"/>
                    <a:pt x="178681" y="20643"/>
                  </a:cubicBezTo>
                  <a:lnTo>
                    <a:pt x="178681" y="7211"/>
                  </a:lnTo>
                  <a:cubicBezTo>
                    <a:pt x="178681" y="3734"/>
                    <a:pt x="176109" y="662"/>
                    <a:pt x="172655" y="281"/>
                  </a:cubicBezTo>
                  <a:cubicBezTo>
                    <a:pt x="172395" y="252"/>
                    <a:pt x="172137" y="238"/>
                    <a:pt x="171882" y="238"/>
                  </a:cubicBezTo>
                  <a:cubicBezTo>
                    <a:pt x="168134" y="238"/>
                    <a:pt x="165106" y="3276"/>
                    <a:pt x="165106" y="7045"/>
                  </a:cubicBezTo>
                  <a:lnTo>
                    <a:pt x="165106" y="13832"/>
                  </a:lnTo>
                  <a:lnTo>
                    <a:pt x="144697" y="13832"/>
                  </a:lnTo>
                  <a:cubicBezTo>
                    <a:pt x="140958" y="13832"/>
                    <a:pt x="137910" y="16856"/>
                    <a:pt x="137910" y="20619"/>
                  </a:cubicBezTo>
                  <a:lnTo>
                    <a:pt x="137910" y="44290"/>
                  </a:lnTo>
                  <a:cubicBezTo>
                    <a:pt x="133552" y="43028"/>
                    <a:pt x="128980" y="42195"/>
                    <a:pt x="124312" y="41790"/>
                  </a:cubicBezTo>
                  <a:lnTo>
                    <a:pt x="124312" y="6973"/>
                  </a:lnTo>
                  <a:cubicBezTo>
                    <a:pt x="124312" y="3496"/>
                    <a:pt x="121764" y="424"/>
                    <a:pt x="118311" y="43"/>
                  </a:cubicBezTo>
                  <a:cubicBezTo>
                    <a:pt x="118049" y="14"/>
                    <a:pt x="117789" y="0"/>
                    <a:pt x="1175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pic>
        <p:nvPicPr>
          <p:cNvPr id="349" name="Google Shape;3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250" y="4382675"/>
            <a:ext cx="642848" cy="64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7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27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356" name="Google Shape;356;p27"/>
          <p:cNvSpPr/>
          <p:nvPr/>
        </p:nvSpPr>
        <p:spPr>
          <a:xfrm>
            <a:off x="1527625" y="3894225"/>
            <a:ext cx="5912700" cy="692700"/>
          </a:xfrm>
          <a:prstGeom prst="roundRect">
            <a:avLst>
              <a:gd fmla="val 9091" name="adj"/>
            </a:avLst>
          </a:prstGeom>
          <a:solidFill>
            <a:srgbClr val="1625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“Not another boring finance app — this one talks back and gives coins.”</a:t>
            </a:r>
            <a:endParaRPr sz="1300">
              <a:solidFill>
                <a:srgbClr val="FFFFFF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357" name="Google Shape;357;p27"/>
          <p:cNvSpPr/>
          <p:nvPr/>
        </p:nvSpPr>
        <p:spPr>
          <a:xfrm>
            <a:off x="2766959" y="1515779"/>
            <a:ext cx="3609900" cy="370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RaiBuddy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" name="Google Shape;358;p27"/>
          <p:cNvSpPr/>
          <p:nvPr/>
        </p:nvSpPr>
        <p:spPr>
          <a:xfrm>
            <a:off x="778215" y="3302195"/>
            <a:ext cx="1498800" cy="370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Games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" name="Google Shape;359;p27"/>
          <p:cNvSpPr/>
          <p:nvPr/>
        </p:nvSpPr>
        <p:spPr>
          <a:xfrm>
            <a:off x="2768434" y="3302195"/>
            <a:ext cx="1498800" cy="370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Goal Tracking</a:t>
            </a:r>
            <a:endParaRPr b="1" sz="11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27"/>
          <p:cNvSpPr/>
          <p:nvPr/>
        </p:nvSpPr>
        <p:spPr>
          <a:xfrm>
            <a:off x="4700848" y="3302195"/>
            <a:ext cx="1498800" cy="370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AI assistant</a:t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p27"/>
          <p:cNvSpPr/>
          <p:nvPr/>
        </p:nvSpPr>
        <p:spPr>
          <a:xfrm>
            <a:off x="6691042" y="3302195"/>
            <a:ext cx="1498800" cy="3702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Rewards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62" name="Google Shape;362;p27"/>
          <p:cNvCxnSpPr>
            <a:stCxn id="357" idx="2"/>
            <a:endCxn id="363" idx="3"/>
          </p:cNvCxnSpPr>
          <p:nvPr/>
        </p:nvCxnSpPr>
        <p:spPr>
          <a:xfrm rot="5400000">
            <a:off x="3549209" y="1510679"/>
            <a:ext cx="647400" cy="13980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27"/>
          <p:cNvCxnSpPr>
            <a:stCxn id="365" idx="1"/>
            <a:endCxn id="358" idx="0"/>
          </p:cNvCxnSpPr>
          <p:nvPr/>
        </p:nvCxnSpPr>
        <p:spPr>
          <a:xfrm flipH="1">
            <a:off x="1527637" y="2533525"/>
            <a:ext cx="648600" cy="7686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27"/>
          <p:cNvCxnSpPr>
            <a:stCxn id="365" idx="3"/>
            <a:endCxn id="359" idx="0"/>
          </p:cNvCxnSpPr>
          <p:nvPr/>
        </p:nvCxnSpPr>
        <p:spPr>
          <a:xfrm>
            <a:off x="2869237" y="2533525"/>
            <a:ext cx="648600" cy="7686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27"/>
          <p:cNvCxnSpPr>
            <a:stCxn id="368" idx="1"/>
            <a:endCxn id="360" idx="0"/>
          </p:cNvCxnSpPr>
          <p:nvPr/>
        </p:nvCxnSpPr>
        <p:spPr>
          <a:xfrm flipH="1">
            <a:off x="5450262" y="2533525"/>
            <a:ext cx="648600" cy="7686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27"/>
          <p:cNvCxnSpPr>
            <a:stCxn id="368" idx="3"/>
            <a:endCxn id="361" idx="0"/>
          </p:cNvCxnSpPr>
          <p:nvPr/>
        </p:nvCxnSpPr>
        <p:spPr>
          <a:xfrm>
            <a:off x="6791862" y="2533525"/>
            <a:ext cx="648600" cy="7686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27"/>
          <p:cNvCxnSpPr>
            <a:stCxn id="357" idx="2"/>
            <a:endCxn id="371" idx="1"/>
          </p:cNvCxnSpPr>
          <p:nvPr/>
        </p:nvCxnSpPr>
        <p:spPr>
          <a:xfrm flipH="1" rot="-5400000">
            <a:off x="4947359" y="1510529"/>
            <a:ext cx="647400" cy="1398300"/>
          </a:xfrm>
          <a:prstGeom prst="bentConnector2">
            <a:avLst/>
          </a:prstGeom>
          <a:noFill/>
          <a:ln cap="flat" cmpd="sng" w="28575">
            <a:solidFill>
              <a:srgbClr val="16253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27"/>
          <p:cNvSpPr/>
          <p:nvPr/>
        </p:nvSpPr>
        <p:spPr>
          <a:xfrm>
            <a:off x="2176237" y="2187175"/>
            <a:ext cx="693000" cy="6927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27"/>
          <p:cNvSpPr/>
          <p:nvPr/>
        </p:nvSpPr>
        <p:spPr>
          <a:xfrm>
            <a:off x="6098862" y="2187175"/>
            <a:ext cx="693000" cy="692700"/>
          </a:xfrm>
          <a:prstGeom prst="roundRect">
            <a:avLst>
              <a:gd fmla="val 9091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72" name="Google Shape;372;p27"/>
          <p:cNvGrpSpPr/>
          <p:nvPr/>
        </p:nvGrpSpPr>
        <p:grpSpPr>
          <a:xfrm>
            <a:off x="6255299" y="2345363"/>
            <a:ext cx="380127" cy="376324"/>
            <a:chOff x="3157347" y="2034504"/>
            <a:chExt cx="380127" cy="376324"/>
          </a:xfrm>
        </p:grpSpPr>
        <p:sp>
          <p:nvSpPr>
            <p:cNvPr id="373" name="Google Shape;373;p27"/>
            <p:cNvSpPr/>
            <p:nvPr/>
          </p:nvSpPr>
          <p:spPr>
            <a:xfrm>
              <a:off x="3292105" y="2145766"/>
              <a:ext cx="110725" cy="154072"/>
            </a:xfrm>
            <a:custGeom>
              <a:rect b="b" l="l" r="r" t="t"/>
              <a:pathLst>
                <a:path extrusionOk="0" h="95106" w="68349">
                  <a:moveTo>
                    <a:pt x="47916" y="27192"/>
                  </a:moveTo>
                  <a:cubicBezTo>
                    <a:pt x="51940" y="27192"/>
                    <a:pt x="55155" y="30669"/>
                    <a:pt x="54679" y="34789"/>
                  </a:cubicBezTo>
                  <a:cubicBezTo>
                    <a:pt x="54298" y="38218"/>
                    <a:pt x="51226" y="40790"/>
                    <a:pt x="47749" y="40790"/>
                  </a:cubicBezTo>
                  <a:lnTo>
                    <a:pt x="27531" y="40790"/>
                  </a:lnTo>
                  <a:lnTo>
                    <a:pt x="27531" y="27192"/>
                  </a:lnTo>
                  <a:close/>
                  <a:moveTo>
                    <a:pt x="47916" y="54388"/>
                  </a:moveTo>
                  <a:cubicBezTo>
                    <a:pt x="51940" y="54388"/>
                    <a:pt x="55155" y="57865"/>
                    <a:pt x="54679" y="61985"/>
                  </a:cubicBezTo>
                  <a:cubicBezTo>
                    <a:pt x="54298" y="65438"/>
                    <a:pt x="51226" y="67986"/>
                    <a:pt x="47749" y="67986"/>
                  </a:cubicBezTo>
                  <a:lnTo>
                    <a:pt x="27531" y="67986"/>
                  </a:lnTo>
                  <a:lnTo>
                    <a:pt x="27531" y="54388"/>
                  </a:lnTo>
                  <a:close/>
                  <a:moveTo>
                    <a:pt x="20775" y="1"/>
                  </a:moveTo>
                  <a:cubicBezTo>
                    <a:pt x="17008" y="1"/>
                    <a:pt x="13980" y="3039"/>
                    <a:pt x="13980" y="6807"/>
                  </a:cubicBezTo>
                  <a:lnTo>
                    <a:pt x="13980" y="13570"/>
                  </a:lnTo>
                  <a:lnTo>
                    <a:pt x="7383" y="13570"/>
                  </a:lnTo>
                  <a:cubicBezTo>
                    <a:pt x="3907" y="13570"/>
                    <a:pt x="834" y="16142"/>
                    <a:pt x="453" y="19595"/>
                  </a:cubicBezTo>
                  <a:cubicBezTo>
                    <a:pt x="1" y="23691"/>
                    <a:pt x="3168" y="27168"/>
                    <a:pt x="7193" y="27168"/>
                  </a:cubicBezTo>
                  <a:lnTo>
                    <a:pt x="13980" y="27168"/>
                  </a:lnTo>
                  <a:lnTo>
                    <a:pt x="13980" y="67938"/>
                  </a:lnTo>
                  <a:lnTo>
                    <a:pt x="7383" y="67938"/>
                  </a:lnTo>
                  <a:cubicBezTo>
                    <a:pt x="3907" y="67938"/>
                    <a:pt x="834" y="70510"/>
                    <a:pt x="453" y="73963"/>
                  </a:cubicBezTo>
                  <a:cubicBezTo>
                    <a:pt x="1" y="78060"/>
                    <a:pt x="3168" y="81513"/>
                    <a:pt x="7193" y="81513"/>
                  </a:cubicBezTo>
                  <a:lnTo>
                    <a:pt x="13980" y="81513"/>
                  </a:lnTo>
                  <a:lnTo>
                    <a:pt x="13980" y="88133"/>
                  </a:lnTo>
                  <a:cubicBezTo>
                    <a:pt x="13980" y="91610"/>
                    <a:pt x="16552" y="94682"/>
                    <a:pt x="20005" y="95063"/>
                  </a:cubicBezTo>
                  <a:cubicBezTo>
                    <a:pt x="20266" y="95092"/>
                    <a:pt x="20524" y="95106"/>
                    <a:pt x="20779" y="95106"/>
                  </a:cubicBezTo>
                  <a:cubicBezTo>
                    <a:pt x="24527" y="95106"/>
                    <a:pt x="27554" y="92068"/>
                    <a:pt x="27554" y="88300"/>
                  </a:cubicBezTo>
                  <a:lnTo>
                    <a:pt x="27554" y="81513"/>
                  </a:lnTo>
                  <a:lnTo>
                    <a:pt x="41152" y="81513"/>
                  </a:lnTo>
                  <a:lnTo>
                    <a:pt x="41152" y="88133"/>
                  </a:lnTo>
                  <a:cubicBezTo>
                    <a:pt x="41152" y="91610"/>
                    <a:pt x="43724" y="94682"/>
                    <a:pt x="47177" y="95063"/>
                  </a:cubicBezTo>
                  <a:cubicBezTo>
                    <a:pt x="47438" y="95092"/>
                    <a:pt x="47696" y="95106"/>
                    <a:pt x="47951" y="95106"/>
                  </a:cubicBezTo>
                  <a:cubicBezTo>
                    <a:pt x="51699" y="95106"/>
                    <a:pt x="54727" y="92068"/>
                    <a:pt x="54727" y="88300"/>
                  </a:cubicBezTo>
                  <a:lnTo>
                    <a:pt x="54727" y="80322"/>
                  </a:lnTo>
                  <a:cubicBezTo>
                    <a:pt x="62657" y="77512"/>
                    <a:pt x="68349" y="69963"/>
                    <a:pt x="68349" y="61104"/>
                  </a:cubicBezTo>
                  <a:cubicBezTo>
                    <a:pt x="68349" y="55888"/>
                    <a:pt x="66372" y="51126"/>
                    <a:pt x="63133" y="47482"/>
                  </a:cubicBezTo>
                  <a:cubicBezTo>
                    <a:pt x="66372" y="43886"/>
                    <a:pt x="68349" y="39123"/>
                    <a:pt x="68349" y="33884"/>
                  </a:cubicBezTo>
                  <a:cubicBezTo>
                    <a:pt x="68325" y="25120"/>
                    <a:pt x="62633" y="17571"/>
                    <a:pt x="54727" y="14761"/>
                  </a:cubicBezTo>
                  <a:lnTo>
                    <a:pt x="54727" y="6974"/>
                  </a:lnTo>
                  <a:cubicBezTo>
                    <a:pt x="54727" y="3497"/>
                    <a:pt x="52179" y="425"/>
                    <a:pt x="48725" y="44"/>
                  </a:cubicBezTo>
                  <a:cubicBezTo>
                    <a:pt x="48463" y="15"/>
                    <a:pt x="48204" y="1"/>
                    <a:pt x="47948" y="1"/>
                  </a:cubicBezTo>
                  <a:cubicBezTo>
                    <a:pt x="44180" y="1"/>
                    <a:pt x="41152" y="3039"/>
                    <a:pt x="41152" y="6807"/>
                  </a:cubicBezTo>
                  <a:lnTo>
                    <a:pt x="41152" y="13570"/>
                  </a:lnTo>
                  <a:lnTo>
                    <a:pt x="27554" y="13570"/>
                  </a:lnTo>
                  <a:lnTo>
                    <a:pt x="27554" y="6974"/>
                  </a:lnTo>
                  <a:cubicBezTo>
                    <a:pt x="27554" y="3497"/>
                    <a:pt x="25006" y="425"/>
                    <a:pt x="21553" y="44"/>
                  </a:cubicBezTo>
                  <a:cubicBezTo>
                    <a:pt x="21291" y="15"/>
                    <a:pt x="21031" y="1"/>
                    <a:pt x="207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3157347" y="2034504"/>
              <a:ext cx="380127" cy="376324"/>
            </a:xfrm>
            <a:custGeom>
              <a:rect b="b" l="l" r="r" t="t"/>
              <a:pathLst>
                <a:path extrusionOk="0" h="232299" w="234646">
                  <a:moveTo>
                    <a:pt x="117287" y="54840"/>
                  </a:moveTo>
                  <a:cubicBezTo>
                    <a:pt x="151032" y="54840"/>
                    <a:pt x="178491" y="82298"/>
                    <a:pt x="178491" y="116043"/>
                  </a:cubicBezTo>
                  <a:cubicBezTo>
                    <a:pt x="178467" y="149764"/>
                    <a:pt x="151009" y="177246"/>
                    <a:pt x="117287" y="177246"/>
                  </a:cubicBezTo>
                  <a:cubicBezTo>
                    <a:pt x="83566" y="177246"/>
                    <a:pt x="56084" y="149812"/>
                    <a:pt x="56084" y="116043"/>
                  </a:cubicBezTo>
                  <a:cubicBezTo>
                    <a:pt x="56084" y="82322"/>
                    <a:pt x="83542" y="54840"/>
                    <a:pt x="117287" y="54840"/>
                  </a:cubicBezTo>
                  <a:close/>
                  <a:moveTo>
                    <a:pt x="117533" y="0"/>
                  </a:moveTo>
                  <a:cubicBezTo>
                    <a:pt x="113766" y="0"/>
                    <a:pt x="110738" y="3038"/>
                    <a:pt x="110738" y="6806"/>
                  </a:cubicBezTo>
                  <a:lnTo>
                    <a:pt x="110738" y="41790"/>
                  </a:lnTo>
                  <a:cubicBezTo>
                    <a:pt x="106071" y="42195"/>
                    <a:pt x="101522" y="43052"/>
                    <a:pt x="97140" y="44290"/>
                  </a:cubicBezTo>
                  <a:lnTo>
                    <a:pt x="97140" y="20619"/>
                  </a:lnTo>
                  <a:cubicBezTo>
                    <a:pt x="97140" y="16856"/>
                    <a:pt x="94116" y="13832"/>
                    <a:pt x="90353" y="13832"/>
                  </a:cubicBezTo>
                  <a:lnTo>
                    <a:pt x="69968" y="13832"/>
                  </a:lnTo>
                  <a:lnTo>
                    <a:pt x="69968" y="7021"/>
                  </a:lnTo>
                  <a:cubicBezTo>
                    <a:pt x="69968" y="4092"/>
                    <a:pt x="68110" y="1424"/>
                    <a:pt x="65324" y="543"/>
                  </a:cubicBezTo>
                  <a:cubicBezTo>
                    <a:pt x="64596" y="320"/>
                    <a:pt x="63877" y="216"/>
                    <a:pt x="63182" y="216"/>
                  </a:cubicBezTo>
                  <a:cubicBezTo>
                    <a:pt x="59423" y="216"/>
                    <a:pt x="56370" y="3262"/>
                    <a:pt x="56370" y="7021"/>
                  </a:cubicBezTo>
                  <a:lnTo>
                    <a:pt x="56370" y="20785"/>
                  </a:lnTo>
                  <a:cubicBezTo>
                    <a:pt x="56370" y="24453"/>
                    <a:pt x="59299" y="27406"/>
                    <a:pt x="62966" y="27406"/>
                  </a:cubicBezTo>
                  <a:lnTo>
                    <a:pt x="83566" y="27406"/>
                  </a:lnTo>
                  <a:lnTo>
                    <a:pt x="83566" y="49648"/>
                  </a:lnTo>
                  <a:cubicBezTo>
                    <a:pt x="69587" y="56817"/>
                    <a:pt x="58108" y="68271"/>
                    <a:pt x="50940" y="82274"/>
                  </a:cubicBezTo>
                  <a:lnTo>
                    <a:pt x="28697" y="82274"/>
                  </a:lnTo>
                  <a:lnTo>
                    <a:pt x="28697" y="61865"/>
                  </a:lnTo>
                  <a:cubicBezTo>
                    <a:pt x="28697" y="58126"/>
                    <a:pt x="25673" y="55078"/>
                    <a:pt x="21910" y="55078"/>
                  </a:cubicBezTo>
                  <a:lnTo>
                    <a:pt x="8503" y="55078"/>
                  </a:lnTo>
                  <a:cubicBezTo>
                    <a:pt x="5002" y="55078"/>
                    <a:pt x="1954" y="57650"/>
                    <a:pt x="1549" y="61103"/>
                  </a:cubicBezTo>
                  <a:cubicBezTo>
                    <a:pt x="1120" y="65199"/>
                    <a:pt x="4288" y="68652"/>
                    <a:pt x="8312" y="68652"/>
                  </a:cubicBezTo>
                  <a:lnTo>
                    <a:pt x="15099" y="68652"/>
                  </a:lnTo>
                  <a:lnTo>
                    <a:pt x="15099" y="88609"/>
                  </a:lnTo>
                  <a:cubicBezTo>
                    <a:pt x="15099" y="92348"/>
                    <a:pt x="18148" y="95396"/>
                    <a:pt x="21887" y="95396"/>
                  </a:cubicBezTo>
                  <a:lnTo>
                    <a:pt x="45558" y="95396"/>
                  </a:lnTo>
                  <a:cubicBezTo>
                    <a:pt x="44296" y="99778"/>
                    <a:pt x="43462" y="104326"/>
                    <a:pt x="43058" y="108994"/>
                  </a:cubicBezTo>
                  <a:lnTo>
                    <a:pt x="8169" y="108994"/>
                  </a:lnTo>
                  <a:cubicBezTo>
                    <a:pt x="5169" y="108994"/>
                    <a:pt x="2430" y="110899"/>
                    <a:pt x="1525" y="113757"/>
                  </a:cubicBezTo>
                  <a:cubicBezTo>
                    <a:pt x="1" y="118591"/>
                    <a:pt x="3573" y="123044"/>
                    <a:pt x="8193" y="123044"/>
                  </a:cubicBezTo>
                  <a:lnTo>
                    <a:pt x="43081" y="123044"/>
                  </a:lnTo>
                  <a:cubicBezTo>
                    <a:pt x="43510" y="127712"/>
                    <a:pt x="44367" y="132284"/>
                    <a:pt x="45582" y="136642"/>
                  </a:cubicBezTo>
                  <a:lnTo>
                    <a:pt x="21910" y="136642"/>
                  </a:lnTo>
                  <a:cubicBezTo>
                    <a:pt x="18171" y="136642"/>
                    <a:pt x="15123" y="139691"/>
                    <a:pt x="15123" y="143429"/>
                  </a:cubicBezTo>
                  <a:lnTo>
                    <a:pt x="15123" y="163838"/>
                  </a:lnTo>
                  <a:lnTo>
                    <a:pt x="8312" y="163838"/>
                  </a:lnTo>
                  <a:cubicBezTo>
                    <a:pt x="5407" y="163838"/>
                    <a:pt x="2716" y="165672"/>
                    <a:pt x="1859" y="168482"/>
                  </a:cubicBezTo>
                  <a:cubicBezTo>
                    <a:pt x="430" y="173150"/>
                    <a:pt x="3883" y="177436"/>
                    <a:pt x="8312" y="177436"/>
                  </a:cubicBezTo>
                  <a:lnTo>
                    <a:pt x="22101" y="177436"/>
                  </a:lnTo>
                  <a:cubicBezTo>
                    <a:pt x="25768" y="177436"/>
                    <a:pt x="28697" y="174483"/>
                    <a:pt x="28697" y="170816"/>
                  </a:cubicBezTo>
                  <a:lnTo>
                    <a:pt x="28697" y="150216"/>
                  </a:lnTo>
                  <a:lnTo>
                    <a:pt x="50940" y="150216"/>
                  </a:lnTo>
                  <a:cubicBezTo>
                    <a:pt x="58108" y="164219"/>
                    <a:pt x="69587" y="175674"/>
                    <a:pt x="83566" y="182842"/>
                  </a:cubicBezTo>
                  <a:lnTo>
                    <a:pt x="83566" y="205085"/>
                  </a:lnTo>
                  <a:lnTo>
                    <a:pt x="63181" y="205085"/>
                  </a:lnTo>
                  <a:cubicBezTo>
                    <a:pt x="59418" y="205085"/>
                    <a:pt x="56394" y="208133"/>
                    <a:pt x="56394" y="211872"/>
                  </a:cubicBezTo>
                  <a:lnTo>
                    <a:pt x="56394" y="225303"/>
                  </a:lnTo>
                  <a:cubicBezTo>
                    <a:pt x="56394" y="228780"/>
                    <a:pt x="58942" y="231852"/>
                    <a:pt x="62395" y="232233"/>
                  </a:cubicBezTo>
                  <a:cubicBezTo>
                    <a:pt x="62657" y="232262"/>
                    <a:pt x="62917" y="232276"/>
                    <a:pt x="63173" y="232276"/>
                  </a:cubicBezTo>
                  <a:cubicBezTo>
                    <a:pt x="66940" y="232276"/>
                    <a:pt x="69968" y="229238"/>
                    <a:pt x="69968" y="225470"/>
                  </a:cubicBezTo>
                  <a:lnTo>
                    <a:pt x="69968" y="218683"/>
                  </a:lnTo>
                  <a:lnTo>
                    <a:pt x="90353" y="218683"/>
                  </a:lnTo>
                  <a:cubicBezTo>
                    <a:pt x="94092" y="218683"/>
                    <a:pt x="97140" y="215658"/>
                    <a:pt x="97140" y="211896"/>
                  </a:cubicBezTo>
                  <a:lnTo>
                    <a:pt x="97140" y="188248"/>
                  </a:lnTo>
                  <a:cubicBezTo>
                    <a:pt x="101522" y="189486"/>
                    <a:pt x="106071" y="190320"/>
                    <a:pt x="110738" y="190748"/>
                  </a:cubicBezTo>
                  <a:lnTo>
                    <a:pt x="110738" y="225089"/>
                  </a:lnTo>
                  <a:cubicBezTo>
                    <a:pt x="110738" y="228566"/>
                    <a:pt x="113310" y="231638"/>
                    <a:pt x="116763" y="232019"/>
                  </a:cubicBezTo>
                  <a:cubicBezTo>
                    <a:pt x="117024" y="232048"/>
                    <a:pt x="117282" y="232062"/>
                    <a:pt x="117537" y="232062"/>
                  </a:cubicBezTo>
                  <a:cubicBezTo>
                    <a:pt x="121285" y="232062"/>
                    <a:pt x="124313" y="229025"/>
                    <a:pt x="124313" y="225279"/>
                  </a:cubicBezTo>
                  <a:lnTo>
                    <a:pt x="124313" y="190748"/>
                  </a:lnTo>
                  <a:cubicBezTo>
                    <a:pt x="128980" y="190320"/>
                    <a:pt x="133553" y="189463"/>
                    <a:pt x="137911" y="188248"/>
                  </a:cubicBezTo>
                  <a:lnTo>
                    <a:pt x="137911" y="211896"/>
                  </a:lnTo>
                  <a:cubicBezTo>
                    <a:pt x="137911" y="215658"/>
                    <a:pt x="140959" y="218683"/>
                    <a:pt x="144698" y="218683"/>
                  </a:cubicBezTo>
                  <a:lnTo>
                    <a:pt x="165107" y="218683"/>
                  </a:lnTo>
                  <a:lnTo>
                    <a:pt x="165107" y="225517"/>
                  </a:lnTo>
                  <a:cubicBezTo>
                    <a:pt x="165107" y="228423"/>
                    <a:pt x="166941" y="231114"/>
                    <a:pt x="169751" y="231971"/>
                  </a:cubicBezTo>
                  <a:cubicBezTo>
                    <a:pt x="170479" y="232194"/>
                    <a:pt x="171198" y="232298"/>
                    <a:pt x="171894" y="232298"/>
                  </a:cubicBezTo>
                  <a:cubicBezTo>
                    <a:pt x="175652" y="232298"/>
                    <a:pt x="178705" y="229256"/>
                    <a:pt x="178705" y="225517"/>
                  </a:cubicBezTo>
                  <a:lnTo>
                    <a:pt x="178705" y="211729"/>
                  </a:lnTo>
                  <a:cubicBezTo>
                    <a:pt x="178705" y="208062"/>
                    <a:pt x="175752" y="205109"/>
                    <a:pt x="172084" y="205109"/>
                  </a:cubicBezTo>
                  <a:lnTo>
                    <a:pt x="151509" y="205109"/>
                  </a:lnTo>
                  <a:lnTo>
                    <a:pt x="151509" y="182890"/>
                  </a:lnTo>
                  <a:cubicBezTo>
                    <a:pt x="165488" y="175698"/>
                    <a:pt x="176943" y="164243"/>
                    <a:pt x="184111" y="150264"/>
                  </a:cubicBezTo>
                  <a:lnTo>
                    <a:pt x="206354" y="150264"/>
                  </a:lnTo>
                  <a:lnTo>
                    <a:pt x="206354" y="170649"/>
                  </a:lnTo>
                  <a:cubicBezTo>
                    <a:pt x="206354" y="174388"/>
                    <a:pt x="209402" y="177436"/>
                    <a:pt x="213141" y="177436"/>
                  </a:cubicBezTo>
                  <a:lnTo>
                    <a:pt x="226572" y="177436"/>
                  </a:lnTo>
                  <a:cubicBezTo>
                    <a:pt x="230049" y="177436"/>
                    <a:pt x="233121" y="174864"/>
                    <a:pt x="233502" y="171411"/>
                  </a:cubicBezTo>
                  <a:cubicBezTo>
                    <a:pt x="233954" y="167315"/>
                    <a:pt x="230763" y="163862"/>
                    <a:pt x="226739" y="163862"/>
                  </a:cubicBezTo>
                  <a:lnTo>
                    <a:pt x="219952" y="163862"/>
                  </a:lnTo>
                  <a:lnTo>
                    <a:pt x="219952" y="143477"/>
                  </a:lnTo>
                  <a:cubicBezTo>
                    <a:pt x="219952" y="139714"/>
                    <a:pt x="216927" y="136690"/>
                    <a:pt x="213164" y="136690"/>
                  </a:cubicBezTo>
                  <a:lnTo>
                    <a:pt x="189517" y="136690"/>
                  </a:lnTo>
                  <a:cubicBezTo>
                    <a:pt x="190755" y="132308"/>
                    <a:pt x="191589" y="127760"/>
                    <a:pt x="192017" y="123068"/>
                  </a:cubicBezTo>
                  <a:lnTo>
                    <a:pt x="226358" y="123068"/>
                  </a:lnTo>
                  <a:cubicBezTo>
                    <a:pt x="229858" y="123068"/>
                    <a:pt x="232907" y="120520"/>
                    <a:pt x="233288" y="117067"/>
                  </a:cubicBezTo>
                  <a:cubicBezTo>
                    <a:pt x="233740" y="112947"/>
                    <a:pt x="230549" y="109494"/>
                    <a:pt x="226548" y="109494"/>
                  </a:cubicBezTo>
                  <a:lnTo>
                    <a:pt x="192017" y="109494"/>
                  </a:lnTo>
                  <a:cubicBezTo>
                    <a:pt x="191589" y="104826"/>
                    <a:pt x="190731" y="100278"/>
                    <a:pt x="189517" y="95896"/>
                  </a:cubicBezTo>
                  <a:lnTo>
                    <a:pt x="213141" y="95896"/>
                  </a:lnTo>
                  <a:lnTo>
                    <a:pt x="213141" y="95872"/>
                  </a:lnTo>
                  <a:cubicBezTo>
                    <a:pt x="216903" y="95872"/>
                    <a:pt x="219928" y="92824"/>
                    <a:pt x="219928" y="89085"/>
                  </a:cubicBezTo>
                  <a:lnTo>
                    <a:pt x="219928" y="68700"/>
                  </a:lnTo>
                  <a:lnTo>
                    <a:pt x="226739" y="68700"/>
                  </a:lnTo>
                  <a:cubicBezTo>
                    <a:pt x="229668" y="68700"/>
                    <a:pt x="232335" y="66842"/>
                    <a:pt x="233216" y="64056"/>
                  </a:cubicBezTo>
                  <a:cubicBezTo>
                    <a:pt x="234645" y="59365"/>
                    <a:pt x="231192" y="55078"/>
                    <a:pt x="226739" y="55078"/>
                  </a:cubicBezTo>
                  <a:lnTo>
                    <a:pt x="212974" y="55078"/>
                  </a:lnTo>
                  <a:cubicBezTo>
                    <a:pt x="209307" y="55078"/>
                    <a:pt x="206354" y="58031"/>
                    <a:pt x="206354" y="61698"/>
                  </a:cubicBezTo>
                  <a:lnTo>
                    <a:pt x="206354" y="82298"/>
                  </a:lnTo>
                  <a:lnTo>
                    <a:pt x="184135" y="82298"/>
                  </a:lnTo>
                  <a:cubicBezTo>
                    <a:pt x="176943" y="68295"/>
                    <a:pt x="165488" y="56840"/>
                    <a:pt x="151509" y="49672"/>
                  </a:cubicBezTo>
                  <a:lnTo>
                    <a:pt x="151509" y="27430"/>
                  </a:lnTo>
                  <a:lnTo>
                    <a:pt x="171894" y="27430"/>
                  </a:lnTo>
                  <a:cubicBezTo>
                    <a:pt x="175633" y="27430"/>
                    <a:pt x="178681" y="24405"/>
                    <a:pt x="178681" y="20643"/>
                  </a:cubicBezTo>
                  <a:lnTo>
                    <a:pt x="178681" y="7211"/>
                  </a:lnTo>
                  <a:cubicBezTo>
                    <a:pt x="178681" y="3734"/>
                    <a:pt x="176109" y="662"/>
                    <a:pt x="172656" y="281"/>
                  </a:cubicBezTo>
                  <a:cubicBezTo>
                    <a:pt x="172395" y="252"/>
                    <a:pt x="172137" y="238"/>
                    <a:pt x="171882" y="238"/>
                  </a:cubicBezTo>
                  <a:cubicBezTo>
                    <a:pt x="168134" y="238"/>
                    <a:pt x="165107" y="3276"/>
                    <a:pt x="165107" y="7045"/>
                  </a:cubicBezTo>
                  <a:lnTo>
                    <a:pt x="165107" y="13832"/>
                  </a:lnTo>
                  <a:lnTo>
                    <a:pt x="144722" y="13832"/>
                  </a:lnTo>
                  <a:cubicBezTo>
                    <a:pt x="140959" y="13832"/>
                    <a:pt x="137934" y="16856"/>
                    <a:pt x="137934" y="20619"/>
                  </a:cubicBezTo>
                  <a:lnTo>
                    <a:pt x="137934" y="44290"/>
                  </a:lnTo>
                  <a:cubicBezTo>
                    <a:pt x="133553" y="43028"/>
                    <a:pt x="129004" y="42195"/>
                    <a:pt x="124313" y="41790"/>
                  </a:cubicBezTo>
                  <a:lnTo>
                    <a:pt x="124313" y="6973"/>
                  </a:lnTo>
                  <a:cubicBezTo>
                    <a:pt x="124313" y="3496"/>
                    <a:pt x="121764" y="424"/>
                    <a:pt x="118311" y="43"/>
                  </a:cubicBezTo>
                  <a:cubicBezTo>
                    <a:pt x="118049" y="14"/>
                    <a:pt x="117790" y="0"/>
                    <a:pt x="1175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7"/>
          <p:cNvGrpSpPr/>
          <p:nvPr/>
        </p:nvGrpSpPr>
        <p:grpSpPr>
          <a:xfrm>
            <a:off x="2332694" y="2345363"/>
            <a:ext cx="380086" cy="376324"/>
            <a:chOff x="2342897" y="2034504"/>
            <a:chExt cx="380086" cy="376324"/>
          </a:xfrm>
        </p:grpSpPr>
        <p:sp>
          <p:nvSpPr>
            <p:cNvPr id="376" name="Google Shape;376;p27"/>
            <p:cNvSpPr/>
            <p:nvPr/>
          </p:nvSpPr>
          <p:spPr>
            <a:xfrm>
              <a:off x="2487377" y="2145730"/>
              <a:ext cx="91666" cy="154106"/>
            </a:xfrm>
            <a:custGeom>
              <a:rect b="b" l="l" r="r" t="t"/>
              <a:pathLst>
                <a:path extrusionOk="0" h="95127" w="56584">
                  <a:moveTo>
                    <a:pt x="28316" y="1"/>
                  </a:moveTo>
                  <a:cubicBezTo>
                    <a:pt x="24558" y="1"/>
                    <a:pt x="21505" y="3043"/>
                    <a:pt x="21505" y="6781"/>
                  </a:cubicBezTo>
                  <a:lnTo>
                    <a:pt x="21505" y="13378"/>
                  </a:lnTo>
                  <a:cubicBezTo>
                    <a:pt x="10241" y="13378"/>
                    <a:pt x="1096" y="22499"/>
                    <a:pt x="1096" y="33763"/>
                  </a:cubicBezTo>
                  <a:lnTo>
                    <a:pt x="1096" y="47575"/>
                  </a:lnTo>
                  <a:cubicBezTo>
                    <a:pt x="1096" y="51314"/>
                    <a:pt x="4144" y="54362"/>
                    <a:pt x="7883" y="54362"/>
                  </a:cubicBezTo>
                  <a:lnTo>
                    <a:pt x="41890" y="54362"/>
                  </a:lnTo>
                  <a:lnTo>
                    <a:pt x="41890" y="61150"/>
                  </a:lnTo>
                  <a:cubicBezTo>
                    <a:pt x="41890" y="64888"/>
                    <a:pt x="38842" y="67937"/>
                    <a:pt x="35103" y="67937"/>
                  </a:cubicBezTo>
                  <a:lnTo>
                    <a:pt x="7883" y="67937"/>
                  </a:lnTo>
                  <a:cubicBezTo>
                    <a:pt x="4978" y="67937"/>
                    <a:pt x="2287" y="69770"/>
                    <a:pt x="1430" y="72580"/>
                  </a:cubicBezTo>
                  <a:cubicBezTo>
                    <a:pt x="1" y="77248"/>
                    <a:pt x="3454" y="81535"/>
                    <a:pt x="7883" y="81535"/>
                  </a:cubicBezTo>
                  <a:lnTo>
                    <a:pt x="21505" y="81535"/>
                  </a:lnTo>
                  <a:lnTo>
                    <a:pt x="21505" y="88346"/>
                  </a:lnTo>
                  <a:cubicBezTo>
                    <a:pt x="21505" y="91275"/>
                    <a:pt x="23339" y="93942"/>
                    <a:pt x="26149" y="94799"/>
                  </a:cubicBezTo>
                  <a:cubicBezTo>
                    <a:pt x="26878" y="95022"/>
                    <a:pt x="27597" y="95126"/>
                    <a:pt x="28292" y="95126"/>
                  </a:cubicBezTo>
                  <a:cubicBezTo>
                    <a:pt x="32050" y="95126"/>
                    <a:pt x="35103" y="92084"/>
                    <a:pt x="35103" y="88346"/>
                  </a:cubicBezTo>
                  <a:lnTo>
                    <a:pt x="35103" y="81320"/>
                  </a:lnTo>
                  <a:cubicBezTo>
                    <a:pt x="46344" y="81320"/>
                    <a:pt x="55488" y="72176"/>
                    <a:pt x="55488" y="60935"/>
                  </a:cubicBezTo>
                  <a:lnTo>
                    <a:pt x="55488" y="47575"/>
                  </a:lnTo>
                  <a:cubicBezTo>
                    <a:pt x="55488" y="43813"/>
                    <a:pt x="52464" y="40788"/>
                    <a:pt x="48701" y="40788"/>
                  </a:cubicBezTo>
                  <a:lnTo>
                    <a:pt x="14694" y="40788"/>
                  </a:lnTo>
                  <a:lnTo>
                    <a:pt x="14694" y="34001"/>
                  </a:lnTo>
                  <a:cubicBezTo>
                    <a:pt x="14694" y="30262"/>
                    <a:pt x="17742" y="27214"/>
                    <a:pt x="21481" y="27214"/>
                  </a:cubicBezTo>
                  <a:lnTo>
                    <a:pt x="48701" y="27214"/>
                  </a:lnTo>
                  <a:cubicBezTo>
                    <a:pt x="51630" y="27214"/>
                    <a:pt x="54298" y="25357"/>
                    <a:pt x="55155" y="22570"/>
                  </a:cubicBezTo>
                  <a:cubicBezTo>
                    <a:pt x="56584" y="17903"/>
                    <a:pt x="53131" y="13616"/>
                    <a:pt x="48701" y="13616"/>
                  </a:cubicBezTo>
                  <a:lnTo>
                    <a:pt x="35103" y="13616"/>
                  </a:lnTo>
                  <a:lnTo>
                    <a:pt x="35103" y="6781"/>
                  </a:lnTo>
                  <a:cubicBezTo>
                    <a:pt x="35103" y="3876"/>
                    <a:pt x="33246" y="1185"/>
                    <a:pt x="30459" y="328"/>
                  </a:cubicBezTo>
                  <a:cubicBezTo>
                    <a:pt x="29731" y="105"/>
                    <a:pt x="29012" y="1"/>
                    <a:pt x="283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2342897" y="2034504"/>
              <a:ext cx="380086" cy="376324"/>
            </a:xfrm>
            <a:custGeom>
              <a:rect b="b" l="l" r="r" t="t"/>
              <a:pathLst>
                <a:path extrusionOk="0" h="232299" w="234621">
                  <a:moveTo>
                    <a:pt x="117263" y="54840"/>
                  </a:moveTo>
                  <a:cubicBezTo>
                    <a:pt x="151008" y="54840"/>
                    <a:pt x="178466" y="82298"/>
                    <a:pt x="178466" y="116043"/>
                  </a:cubicBezTo>
                  <a:cubicBezTo>
                    <a:pt x="178466" y="149764"/>
                    <a:pt x="151008" y="177246"/>
                    <a:pt x="117263" y="177246"/>
                  </a:cubicBezTo>
                  <a:cubicBezTo>
                    <a:pt x="83542" y="177246"/>
                    <a:pt x="56060" y="149812"/>
                    <a:pt x="56060" y="116043"/>
                  </a:cubicBezTo>
                  <a:cubicBezTo>
                    <a:pt x="56060" y="82322"/>
                    <a:pt x="83494" y="54840"/>
                    <a:pt x="117263" y="54840"/>
                  </a:cubicBezTo>
                  <a:close/>
                  <a:moveTo>
                    <a:pt x="117533" y="0"/>
                  </a:moveTo>
                  <a:cubicBezTo>
                    <a:pt x="113765" y="0"/>
                    <a:pt x="110738" y="3038"/>
                    <a:pt x="110738" y="6806"/>
                  </a:cubicBezTo>
                  <a:lnTo>
                    <a:pt x="110738" y="41790"/>
                  </a:lnTo>
                  <a:cubicBezTo>
                    <a:pt x="106070" y="42195"/>
                    <a:pt x="101522" y="43052"/>
                    <a:pt x="97140" y="44290"/>
                  </a:cubicBezTo>
                  <a:lnTo>
                    <a:pt x="97140" y="20619"/>
                  </a:lnTo>
                  <a:cubicBezTo>
                    <a:pt x="97140" y="16856"/>
                    <a:pt x="94091" y="13832"/>
                    <a:pt x="90353" y="13832"/>
                  </a:cubicBezTo>
                  <a:lnTo>
                    <a:pt x="69967" y="13832"/>
                  </a:lnTo>
                  <a:lnTo>
                    <a:pt x="69967" y="7021"/>
                  </a:lnTo>
                  <a:cubicBezTo>
                    <a:pt x="69967" y="4092"/>
                    <a:pt x="68110" y="1424"/>
                    <a:pt x="65324" y="543"/>
                  </a:cubicBezTo>
                  <a:cubicBezTo>
                    <a:pt x="64592" y="320"/>
                    <a:pt x="63870" y="216"/>
                    <a:pt x="63172" y="216"/>
                  </a:cubicBezTo>
                  <a:cubicBezTo>
                    <a:pt x="59399" y="216"/>
                    <a:pt x="56346" y="3262"/>
                    <a:pt x="56346" y="7021"/>
                  </a:cubicBezTo>
                  <a:lnTo>
                    <a:pt x="56346" y="20785"/>
                  </a:lnTo>
                  <a:cubicBezTo>
                    <a:pt x="56346" y="24453"/>
                    <a:pt x="59299" y="27406"/>
                    <a:pt x="62966" y="27406"/>
                  </a:cubicBezTo>
                  <a:lnTo>
                    <a:pt x="83565" y="27406"/>
                  </a:lnTo>
                  <a:lnTo>
                    <a:pt x="83565" y="49648"/>
                  </a:lnTo>
                  <a:cubicBezTo>
                    <a:pt x="69563" y="56817"/>
                    <a:pt x="58108" y="68271"/>
                    <a:pt x="50940" y="82274"/>
                  </a:cubicBezTo>
                  <a:lnTo>
                    <a:pt x="28697" y="82274"/>
                  </a:lnTo>
                  <a:lnTo>
                    <a:pt x="28697" y="61865"/>
                  </a:lnTo>
                  <a:cubicBezTo>
                    <a:pt x="28697" y="58126"/>
                    <a:pt x="25649" y="55078"/>
                    <a:pt x="21910" y="55078"/>
                  </a:cubicBezTo>
                  <a:lnTo>
                    <a:pt x="8478" y="55078"/>
                  </a:lnTo>
                  <a:cubicBezTo>
                    <a:pt x="5001" y="55078"/>
                    <a:pt x="1929" y="57650"/>
                    <a:pt x="1548" y="61103"/>
                  </a:cubicBezTo>
                  <a:cubicBezTo>
                    <a:pt x="1096" y="65199"/>
                    <a:pt x="4287" y="68652"/>
                    <a:pt x="8312" y="68652"/>
                  </a:cubicBezTo>
                  <a:lnTo>
                    <a:pt x="15099" y="68652"/>
                  </a:lnTo>
                  <a:lnTo>
                    <a:pt x="15099" y="88609"/>
                  </a:lnTo>
                  <a:cubicBezTo>
                    <a:pt x="15099" y="92348"/>
                    <a:pt x="18123" y="95396"/>
                    <a:pt x="21886" y="95396"/>
                  </a:cubicBezTo>
                  <a:lnTo>
                    <a:pt x="45534" y="95396"/>
                  </a:lnTo>
                  <a:cubicBezTo>
                    <a:pt x="44295" y="99778"/>
                    <a:pt x="43462" y="104326"/>
                    <a:pt x="43033" y="108994"/>
                  </a:cubicBezTo>
                  <a:lnTo>
                    <a:pt x="8145" y="108994"/>
                  </a:lnTo>
                  <a:cubicBezTo>
                    <a:pt x="5144" y="108994"/>
                    <a:pt x="2406" y="110899"/>
                    <a:pt x="1525" y="113757"/>
                  </a:cubicBezTo>
                  <a:cubicBezTo>
                    <a:pt x="0" y="118591"/>
                    <a:pt x="3573" y="123044"/>
                    <a:pt x="8193" y="123044"/>
                  </a:cubicBezTo>
                  <a:lnTo>
                    <a:pt x="43081" y="123044"/>
                  </a:lnTo>
                  <a:cubicBezTo>
                    <a:pt x="43486" y="127712"/>
                    <a:pt x="44343" y="132284"/>
                    <a:pt x="45581" y="136642"/>
                  </a:cubicBezTo>
                  <a:lnTo>
                    <a:pt x="21910" y="136642"/>
                  </a:lnTo>
                  <a:cubicBezTo>
                    <a:pt x="18147" y="136642"/>
                    <a:pt x="15123" y="139691"/>
                    <a:pt x="15123" y="143429"/>
                  </a:cubicBezTo>
                  <a:lnTo>
                    <a:pt x="15123" y="163838"/>
                  </a:lnTo>
                  <a:lnTo>
                    <a:pt x="8312" y="163838"/>
                  </a:lnTo>
                  <a:cubicBezTo>
                    <a:pt x="5383" y="163838"/>
                    <a:pt x="2715" y="165672"/>
                    <a:pt x="1834" y="168482"/>
                  </a:cubicBezTo>
                  <a:cubicBezTo>
                    <a:pt x="405" y="173150"/>
                    <a:pt x="3858" y="177436"/>
                    <a:pt x="8312" y="177436"/>
                  </a:cubicBezTo>
                  <a:lnTo>
                    <a:pt x="22076" y="177436"/>
                  </a:lnTo>
                  <a:cubicBezTo>
                    <a:pt x="25744" y="177436"/>
                    <a:pt x="28697" y="174483"/>
                    <a:pt x="28697" y="170816"/>
                  </a:cubicBezTo>
                  <a:lnTo>
                    <a:pt x="28697" y="150216"/>
                  </a:lnTo>
                  <a:lnTo>
                    <a:pt x="50940" y="150216"/>
                  </a:lnTo>
                  <a:cubicBezTo>
                    <a:pt x="58108" y="164219"/>
                    <a:pt x="69563" y="175674"/>
                    <a:pt x="83565" y="182842"/>
                  </a:cubicBezTo>
                  <a:lnTo>
                    <a:pt x="83565" y="205085"/>
                  </a:lnTo>
                  <a:lnTo>
                    <a:pt x="63156" y="205085"/>
                  </a:lnTo>
                  <a:cubicBezTo>
                    <a:pt x="59418" y="205085"/>
                    <a:pt x="56369" y="208133"/>
                    <a:pt x="56369" y="211872"/>
                  </a:cubicBezTo>
                  <a:lnTo>
                    <a:pt x="56369" y="225303"/>
                  </a:lnTo>
                  <a:cubicBezTo>
                    <a:pt x="56369" y="228780"/>
                    <a:pt x="58941" y="231852"/>
                    <a:pt x="62394" y="232233"/>
                  </a:cubicBezTo>
                  <a:cubicBezTo>
                    <a:pt x="62655" y="232262"/>
                    <a:pt x="62913" y="232276"/>
                    <a:pt x="63168" y="232276"/>
                  </a:cubicBezTo>
                  <a:cubicBezTo>
                    <a:pt x="66916" y="232276"/>
                    <a:pt x="69944" y="229238"/>
                    <a:pt x="69944" y="225470"/>
                  </a:cubicBezTo>
                  <a:lnTo>
                    <a:pt x="69944" y="218683"/>
                  </a:lnTo>
                  <a:lnTo>
                    <a:pt x="90353" y="218683"/>
                  </a:lnTo>
                  <a:cubicBezTo>
                    <a:pt x="94091" y="218683"/>
                    <a:pt x="97140" y="215658"/>
                    <a:pt x="97140" y="211896"/>
                  </a:cubicBezTo>
                  <a:lnTo>
                    <a:pt x="97140" y="188248"/>
                  </a:lnTo>
                  <a:cubicBezTo>
                    <a:pt x="101498" y="189486"/>
                    <a:pt x="106070" y="190320"/>
                    <a:pt x="110738" y="190748"/>
                  </a:cubicBezTo>
                  <a:lnTo>
                    <a:pt x="110738" y="225089"/>
                  </a:lnTo>
                  <a:cubicBezTo>
                    <a:pt x="110738" y="228566"/>
                    <a:pt x="113286" y="231638"/>
                    <a:pt x="116739" y="232019"/>
                  </a:cubicBezTo>
                  <a:cubicBezTo>
                    <a:pt x="117001" y="232048"/>
                    <a:pt x="117261" y="232062"/>
                    <a:pt x="117517" y="232062"/>
                  </a:cubicBezTo>
                  <a:cubicBezTo>
                    <a:pt x="121285" y="232062"/>
                    <a:pt x="124312" y="229025"/>
                    <a:pt x="124312" y="225279"/>
                  </a:cubicBezTo>
                  <a:lnTo>
                    <a:pt x="124312" y="190748"/>
                  </a:lnTo>
                  <a:cubicBezTo>
                    <a:pt x="128980" y="190320"/>
                    <a:pt x="133528" y="189463"/>
                    <a:pt x="137910" y="188248"/>
                  </a:cubicBezTo>
                  <a:lnTo>
                    <a:pt x="137910" y="211896"/>
                  </a:lnTo>
                  <a:cubicBezTo>
                    <a:pt x="137910" y="215658"/>
                    <a:pt x="140958" y="218683"/>
                    <a:pt x="144697" y="218683"/>
                  </a:cubicBezTo>
                  <a:lnTo>
                    <a:pt x="165082" y="218683"/>
                  </a:lnTo>
                  <a:lnTo>
                    <a:pt x="165082" y="225517"/>
                  </a:lnTo>
                  <a:cubicBezTo>
                    <a:pt x="165082" y="228423"/>
                    <a:pt x="166940" y="231114"/>
                    <a:pt x="169726" y="231971"/>
                  </a:cubicBezTo>
                  <a:cubicBezTo>
                    <a:pt x="170459" y="232194"/>
                    <a:pt x="171181" y="232298"/>
                    <a:pt x="171879" y="232298"/>
                  </a:cubicBezTo>
                  <a:cubicBezTo>
                    <a:pt x="175651" y="232298"/>
                    <a:pt x="178704" y="229256"/>
                    <a:pt x="178704" y="225517"/>
                  </a:cubicBezTo>
                  <a:lnTo>
                    <a:pt x="178704" y="211729"/>
                  </a:lnTo>
                  <a:cubicBezTo>
                    <a:pt x="178704" y="208062"/>
                    <a:pt x="175751" y="205109"/>
                    <a:pt x="172084" y="205109"/>
                  </a:cubicBezTo>
                  <a:lnTo>
                    <a:pt x="151484" y="205109"/>
                  </a:lnTo>
                  <a:lnTo>
                    <a:pt x="151484" y="182890"/>
                  </a:lnTo>
                  <a:cubicBezTo>
                    <a:pt x="165487" y="175698"/>
                    <a:pt x="176942" y="164243"/>
                    <a:pt x="184110" y="150264"/>
                  </a:cubicBezTo>
                  <a:lnTo>
                    <a:pt x="206353" y="150264"/>
                  </a:lnTo>
                  <a:lnTo>
                    <a:pt x="206353" y="170649"/>
                  </a:lnTo>
                  <a:cubicBezTo>
                    <a:pt x="206353" y="174388"/>
                    <a:pt x="209377" y="177436"/>
                    <a:pt x="213140" y="177436"/>
                  </a:cubicBezTo>
                  <a:lnTo>
                    <a:pt x="226571" y="177436"/>
                  </a:lnTo>
                  <a:cubicBezTo>
                    <a:pt x="230048" y="177436"/>
                    <a:pt x="233120" y="174864"/>
                    <a:pt x="233501" y="171411"/>
                  </a:cubicBezTo>
                  <a:cubicBezTo>
                    <a:pt x="233954" y="167315"/>
                    <a:pt x="230763" y="163862"/>
                    <a:pt x="226738" y="163862"/>
                  </a:cubicBezTo>
                  <a:lnTo>
                    <a:pt x="219951" y="163862"/>
                  </a:lnTo>
                  <a:lnTo>
                    <a:pt x="219951" y="143477"/>
                  </a:lnTo>
                  <a:cubicBezTo>
                    <a:pt x="219951" y="139714"/>
                    <a:pt x="216927" y="136690"/>
                    <a:pt x="213164" y="136690"/>
                  </a:cubicBezTo>
                  <a:lnTo>
                    <a:pt x="189492" y="136690"/>
                  </a:lnTo>
                  <a:cubicBezTo>
                    <a:pt x="190754" y="132308"/>
                    <a:pt x="191588" y="127760"/>
                    <a:pt x="191993" y="123068"/>
                  </a:cubicBezTo>
                  <a:lnTo>
                    <a:pt x="226357" y="123068"/>
                  </a:lnTo>
                  <a:cubicBezTo>
                    <a:pt x="229834" y="123068"/>
                    <a:pt x="232906" y="120520"/>
                    <a:pt x="233287" y="117067"/>
                  </a:cubicBezTo>
                  <a:cubicBezTo>
                    <a:pt x="233740" y="112947"/>
                    <a:pt x="230548" y="109494"/>
                    <a:pt x="226524" y="109494"/>
                  </a:cubicBezTo>
                  <a:lnTo>
                    <a:pt x="191993" y="109494"/>
                  </a:lnTo>
                  <a:cubicBezTo>
                    <a:pt x="191588" y="104826"/>
                    <a:pt x="190731" y="100278"/>
                    <a:pt x="189492" y="95896"/>
                  </a:cubicBezTo>
                  <a:lnTo>
                    <a:pt x="213140" y="95896"/>
                  </a:lnTo>
                  <a:lnTo>
                    <a:pt x="213140" y="95872"/>
                  </a:lnTo>
                  <a:cubicBezTo>
                    <a:pt x="216879" y="95872"/>
                    <a:pt x="219927" y="92824"/>
                    <a:pt x="219927" y="89085"/>
                  </a:cubicBezTo>
                  <a:lnTo>
                    <a:pt x="219927" y="68700"/>
                  </a:lnTo>
                  <a:lnTo>
                    <a:pt x="226738" y="68700"/>
                  </a:lnTo>
                  <a:cubicBezTo>
                    <a:pt x="229667" y="68700"/>
                    <a:pt x="232335" y="66842"/>
                    <a:pt x="233192" y="64056"/>
                  </a:cubicBezTo>
                  <a:cubicBezTo>
                    <a:pt x="234621" y="59365"/>
                    <a:pt x="231168" y="55078"/>
                    <a:pt x="226738" y="55078"/>
                  </a:cubicBezTo>
                  <a:lnTo>
                    <a:pt x="212950" y="55078"/>
                  </a:lnTo>
                  <a:cubicBezTo>
                    <a:pt x="209306" y="55078"/>
                    <a:pt x="206353" y="58031"/>
                    <a:pt x="206353" y="61698"/>
                  </a:cubicBezTo>
                  <a:lnTo>
                    <a:pt x="206353" y="82298"/>
                  </a:lnTo>
                  <a:lnTo>
                    <a:pt x="184110" y="82298"/>
                  </a:lnTo>
                  <a:cubicBezTo>
                    <a:pt x="176942" y="68295"/>
                    <a:pt x="165487" y="56840"/>
                    <a:pt x="151484" y="49672"/>
                  </a:cubicBezTo>
                  <a:lnTo>
                    <a:pt x="151484" y="27430"/>
                  </a:lnTo>
                  <a:lnTo>
                    <a:pt x="171893" y="27430"/>
                  </a:lnTo>
                  <a:cubicBezTo>
                    <a:pt x="175632" y="27430"/>
                    <a:pt x="178681" y="24405"/>
                    <a:pt x="178681" y="20643"/>
                  </a:cubicBezTo>
                  <a:lnTo>
                    <a:pt x="178681" y="7211"/>
                  </a:lnTo>
                  <a:cubicBezTo>
                    <a:pt x="178681" y="3734"/>
                    <a:pt x="176109" y="662"/>
                    <a:pt x="172655" y="281"/>
                  </a:cubicBezTo>
                  <a:cubicBezTo>
                    <a:pt x="172395" y="252"/>
                    <a:pt x="172137" y="238"/>
                    <a:pt x="171882" y="238"/>
                  </a:cubicBezTo>
                  <a:cubicBezTo>
                    <a:pt x="168134" y="238"/>
                    <a:pt x="165106" y="3276"/>
                    <a:pt x="165106" y="7045"/>
                  </a:cubicBezTo>
                  <a:lnTo>
                    <a:pt x="165106" y="13832"/>
                  </a:lnTo>
                  <a:lnTo>
                    <a:pt x="144697" y="13832"/>
                  </a:lnTo>
                  <a:cubicBezTo>
                    <a:pt x="140958" y="13832"/>
                    <a:pt x="137910" y="16856"/>
                    <a:pt x="137910" y="20619"/>
                  </a:cubicBezTo>
                  <a:lnTo>
                    <a:pt x="137910" y="44290"/>
                  </a:lnTo>
                  <a:cubicBezTo>
                    <a:pt x="133552" y="43028"/>
                    <a:pt x="128980" y="42195"/>
                    <a:pt x="124312" y="41790"/>
                  </a:cubicBezTo>
                  <a:lnTo>
                    <a:pt x="124312" y="6973"/>
                  </a:lnTo>
                  <a:cubicBezTo>
                    <a:pt x="124312" y="3496"/>
                    <a:pt x="121764" y="424"/>
                    <a:pt x="118311" y="43"/>
                  </a:cubicBezTo>
                  <a:cubicBezTo>
                    <a:pt x="118049" y="14"/>
                    <a:pt x="117789" y="0"/>
                    <a:pt x="1175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8" name="Google Shape;3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250" y="4382675"/>
            <a:ext cx="642848" cy="64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8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4" name="Google Shape;384;p28"/>
          <p:cNvSpPr txBox="1"/>
          <p:nvPr>
            <p:ph idx="2"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Us Stand Out</a:t>
            </a:r>
            <a:endParaRPr/>
          </a:p>
        </p:txBody>
      </p:sp>
      <p:grpSp>
        <p:nvGrpSpPr>
          <p:cNvPr id="385" name="Google Shape;385;p28"/>
          <p:cNvGrpSpPr/>
          <p:nvPr/>
        </p:nvGrpSpPr>
        <p:grpSpPr>
          <a:xfrm>
            <a:off x="230983" y="145925"/>
            <a:ext cx="482458" cy="241200"/>
            <a:chOff x="719996" y="145925"/>
            <a:chExt cx="482458" cy="241200"/>
          </a:xfrm>
        </p:grpSpPr>
        <p:sp>
          <p:nvSpPr>
            <p:cNvPr id="386" name="Google Shape;386;p2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28"/>
          <p:cNvGrpSpPr/>
          <p:nvPr/>
        </p:nvGrpSpPr>
        <p:grpSpPr>
          <a:xfrm rot="10800000">
            <a:off x="8430558" y="145925"/>
            <a:ext cx="482458" cy="241200"/>
            <a:chOff x="719996" y="145925"/>
            <a:chExt cx="482458" cy="241200"/>
          </a:xfrm>
        </p:grpSpPr>
        <p:sp>
          <p:nvSpPr>
            <p:cNvPr id="389" name="Google Shape;389;p28"/>
            <p:cNvSpPr/>
            <p:nvPr/>
          </p:nvSpPr>
          <p:spPr>
            <a:xfrm rot="10800000">
              <a:off x="719996" y="145925"/>
              <a:ext cx="241200" cy="241200"/>
            </a:xfrm>
            <a:prstGeom prst="pie">
              <a:avLst>
                <a:gd fmla="val 5457876" name="adj1"/>
                <a:gd fmla="val 16200000" name="adj2"/>
              </a:avLst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 rot="10800000">
              <a:off x="961254" y="145925"/>
              <a:ext cx="241200" cy="241200"/>
            </a:xfrm>
            <a:prstGeom prst="ellipse">
              <a:avLst/>
            </a:prstGeom>
            <a:solidFill>
              <a:srgbClr val="1625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1" name="Google Shape;391;p28"/>
          <p:cNvSpPr txBox="1"/>
          <p:nvPr>
            <p:ph idx="1" type="subTitle"/>
          </p:nvPr>
        </p:nvSpPr>
        <p:spPr>
          <a:xfrm>
            <a:off x="641049" y="2087500"/>
            <a:ext cx="27171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exend Deca"/>
              <a:buChar char="●"/>
            </a:pPr>
            <a:r>
              <a:rPr b="1" lang="en" sz="1600">
                <a:latin typeface="Lexend Deca"/>
                <a:ea typeface="Lexend Deca"/>
                <a:cs typeface="Lexend Deca"/>
                <a:sym typeface="Lexend Deca"/>
              </a:rPr>
              <a:t>Highly interactive &amp; attention-friendly</a:t>
            </a:r>
            <a:endParaRPr b="1" sz="16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92" name="Google Shape;392;p28"/>
          <p:cNvSpPr txBox="1"/>
          <p:nvPr>
            <p:ph idx="6" type="subTitle"/>
          </p:nvPr>
        </p:nvSpPr>
        <p:spPr>
          <a:xfrm>
            <a:off x="5434500" y="2087500"/>
            <a:ext cx="3429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exend Deca"/>
              <a:buChar char="●"/>
            </a:pPr>
            <a:r>
              <a:rPr b="1" lang="en" sz="1600">
                <a:latin typeface="Lexend Deca"/>
                <a:ea typeface="Lexend Deca"/>
                <a:cs typeface="Lexend Deca"/>
                <a:sym typeface="Lexend Deca"/>
              </a:rPr>
              <a:t>Built with teen insights — not adult guesses</a:t>
            </a:r>
            <a:endParaRPr b="1" sz="16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93" name="Google Shape;393;p28"/>
          <p:cNvSpPr txBox="1"/>
          <p:nvPr>
            <p:ph idx="7" type="title"/>
          </p:nvPr>
        </p:nvSpPr>
        <p:spPr>
          <a:xfrm>
            <a:off x="641062" y="3370813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8"/>
          <p:cNvSpPr txBox="1"/>
          <p:nvPr>
            <p:ph idx="8" type="subTitle"/>
          </p:nvPr>
        </p:nvSpPr>
        <p:spPr>
          <a:xfrm>
            <a:off x="641057" y="3788925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8"/>
          <p:cNvSpPr txBox="1"/>
          <p:nvPr>
            <p:ph idx="13" type="subTitle"/>
          </p:nvPr>
        </p:nvSpPr>
        <p:spPr>
          <a:xfrm>
            <a:off x="641051" y="3788925"/>
            <a:ext cx="27171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exend Deca"/>
              <a:buChar char="●"/>
            </a:pPr>
            <a:r>
              <a:rPr b="1" lang="en" sz="1600">
                <a:latin typeface="Lexend Deca"/>
                <a:ea typeface="Lexend Deca"/>
                <a:cs typeface="Lexend Deca"/>
                <a:sym typeface="Lexend Deca"/>
              </a:rPr>
              <a:t>Leaderboard, goals &amp; instant feedback</a:t>
            </a:r>
            <a:endParaRPr b="1" sz="160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96" name="Google Shape;396;p28"/>
          <p:cNvSpPr txBox="1"/>
          <p:nvPr>
            <p:ph idx="14" type="title"/>
          </p:nvPr>
        </p:nvSpPr>
        <p:spPr>
          <a:xfrm>
            <a:off x="6244368" y="3370813"/>
            <a:ext cx="168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8"/>
          <p:cNvSpPr txBox="1"/>
          <p:nvPr>
            <p:ph idx="15" type="subTitle"/>
          </p:nvPr>
        </p:nvSpPr>
        <p:spPr>
          <a:xfrm>
            <a:off x="6244364" y="3788925"/>
            <a:ext cx="2427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8"/>
          <p:cNvSpPr txBox="1"/>
          <p:nvPr>
            <p:ph idx="13" type="subTitle"/>
          </p:nvPr>
        </p:nvSpPr>
        <p:spPr>
          <a:xfrm>
            <a:off x="5434500" y="3894125"/>
            <a:ext cx="30066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exend Deca"/>
              <a:buChar char="●"/>
            </a:pPr>
            <a:r>
              <a:rPr b="1" lang="en" sz="1600">
                <a:latin typeface="Lexend Deca"/>
                <a:ea typeface="Lexend Deca"/>
                <a:cs typeface="Lexend Deca"/>
                <a:sym typeface="Lexend Deca"/>
              </a:rPr>
              <a:t>We didn’t just build features — we built habits</a:t>
            </a:r>
            <a:endParaRPr b="1" sz="1600"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9"/>
          <p:cNvSpPr/>
          <p:nvPr/>
        </p:nvSpPr>
        <p:spPr>
          <a:xfrm>
            <a:off x="472600" y="525250"/>
            <a:ext cx="8217000" cy="572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4" name="Google Shape;404;p29"/>
          <p:cNvSpPr txBox="1"/>
          <p:nvPr>
            <p:ph type="title"/>
          </p:nvPr>
        </p:nvSpPr>
        <p:spPr>
          <a:xfrm>
            <a:off x="720000" y="525250"/>
            <a:ext cx="7704000" cy="5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405" name="Google Shape;405;p29"/>
          <p:cNvSpPr/>
          <p:nvPr/>
        </p:nvSpPr>
        <p:spPr>
          <a:xfrm>
            <a:off x="2425600" y="1388800"/>
            <a:ext cx="1313700" cy="1115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6" name="Google Shape;406;p29"/>
          <p:cNvSpPr/>
          <p:nvPr/>
        </p:nvSpPr>
        <p:spPr>
          <a:xfrm>
            <a:off x="2425600" y="3363375"/>
            <a:ext cx="1313700" cy="1115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7" name="Google Shape;407;p29"/>
          <p:cNvSpPr/>
          <p:nvPr/>
        </p:nvSpPr>
        <p:spPr>
          <a:xfrm>
            <a:off x="5404800" y="1388800"/>
            <a:ext cx="1313700" cy="11157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8" name="Google Shape;408;p29"/>
          <p:cNvSpPr/>
          <p:nvPr/>
        </p:nvSpPr>
        <p:spPr>
          <a:xfrm>
            <a:off x="5404800" y="3363375"/>
            <a:ext cx="1313700" cy="11157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09" name="Google Shape;409;p29"/>
          <p:cNvCxnSpPr>
            <a:stCxn id="405" idx="3"/>
            <a:endCxn id="407" idx="1"/>
          </p:cNvCxnSpPr>
          <p:nvPr/>
        </p:nvCxnSpPr>
        <p:spPr>
          <a:xfrm>
            <a:off x="3739300" y="1946650"/>
            <a:ext cx="1665600" cy="600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0" name="Google Shape;410;p29"/>
          <p:cNvCxnSpPr>
            <a:stCxn id="407" idx="2"/>
            <a:endCxn id="406" idx="0"/>
          </p:cNvCxnSpPr>
          <p:nvPr/>
        </p:nvCxnSpPr>
        <p:spPr>
          <a:xfrm rot="5400000">
            <a:off x="4142550" y="1444300"/>
            <a:ext cx="858900" cy="29793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29"/>
          <p:cNvCxnSpPr>
            <a:stCxn id="406" idx="3"/>
            <a:endCxn id="408" idx="1"/>
          </p:cNvCxnSpPr>
          <p:nvPr/>
        </p:nvCxnSpPr>
        <p:spPr>
          <a:xfrm>
            <a:off x="3739300" y="3921225"/>
            <a:ext cx="1665600" cy="600"/>
          </a:xfrm>
          <a:prstGeom prst="bentConnector3">
            <a:avLst>
              <a:gd fmla="val 49997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29"/>
          <p:cNvSpPr txBox="1"/>
          <p:nvPr/>
        </p:nvSpPr>
        <p:spPr>
          <a:xfrm flipH="1">
            <a:off x="521250" y="1436200"/>
            <a:ext cx="17829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Lessons + challenges</a:t>
            </a:r>
            <a:endParaRPr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13" name="Google Shape;413;p29"/>
          <p:cNvSpPr txBox="1"/>
          <p:nvPr/>
        </p:nvSpPr>
        <p:spPr>
          <a:xfrm flipH="1">
            <a:off x="715100" y="3410775"/>
            <a:ext cx="14718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Quizzes</a:t>
            </a:r>
            <a:endParaRPr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14" name="Google Shape;414;p29"/>
          <p:cNvSpPr txBox="1"/>
          <p:nvPr/>
        </p:nvSpPr>
        <p:spPr>
          <a:xfrm flipH="1">
            <a:off x="6957300" y="1436063"/>
            <a:ext cx="14718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AI assistant</a:t>
            </a:r>
            <a:endParaRPr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sp>
        <p:nvSpPr>
          <p:cNvPr id="415" name="Google Shape;415;p29"/>
          <p:cNvSpPr txBox="1"/>
          <p:nvPr/>
        </p:nvSpPr>
        <p:spPr>
          <a:xfrm flipH="1">
            <a:off x="6957250" y="3410950"/>
            <a:ext cx="19377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 Deca Light"/>
                <a:ea typeface="Lexend Deca Light"/>
                <a:cs typeface="Lexend Deca Light"/>
                <a:sym typeface="Lexend Deca Light"/>
              </a:rPr>
              <a:t>Expense tracker + savings goals</a:t>
            </a:r>
            <a:endParaRPr>
              <a:solidFill>
                <a:schemeClr val="dk1"/>
              </a:solidFill>
              <a:latin typeface="Lexend Deca Light"/>
              <a:ea typeface="Lexend Deca Light"/>
              <a:cs typeface="Lexend Deca Light"/>
              <a:sym typeface="Lexend Deca Light"/>
            </a:endParaRPr>
          </a:p>
        </p:txBody>
      </p:sp>
      <p:pic>
        <p:nvPicPr>
          <p:cNvPr id="416" name="Google Shape;41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250" y="4382675"/>
            <a:ext cx="642848" cy="642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3250" y="4382675"/>
            <a:ext cx="642848" cy="642848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30"/>
          <p:cNvSpPr txBox="1"/>
          <p:nvPr>
            <p:ph type="title"/>
          </p:nvPr>
        </p:nvSpPr>
        <p:spPr>
          <a:xfrm>
            <a:off x="720000" y="753850"/>
            <a:ext cx="7704000" cy="57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FOUREACH — 4 humans, 1 goal: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making finance make sense.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0"/>
          <p:cNvSpPr txBox="1"/>
          <p:nvPr>
            <p:ph idx="1" type="body"/>
          </p:nvPr>
        </p:nvSpPr>
        <p:spPr>
          <a:xfrm>
            <a:off x="720000" y="1276275"/>
            <a:ext cx="7031100" cy="26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lang="en" sz="19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Backend Engineers (APIs, Auth, .NET EF Core)</a:t>
            </a:r>
            <a:endParaRPr sz="19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lang="en" sz="19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Frontend Wizards (Next.js, Tailwind, Motion UI) </a:t>
            </a:r>
            <a:endParaRPr sz="19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Char char="●"/>
            </a:pPr>
            <a:r>
              <a:rPr lang="en" sz="19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Shared braincell: AI, UX, and coffee-fueled debugging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1"/>
          <p:cNvSpPr txBox="1"/>
          <p:nvPr>
            <p:ph type="title"/>
          </p:nvPr>
        </p:nvSpPr>
        <p:spPr>
          <a:xfrm>
            <a:off x="1638450" y="2017950"/>
            <a:ext cx="5867100" cy="11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Yellow E-Wallet Project Proposal by Slidesgo">
  <a:themeElements>
    <a:clrScheme name="Simple Light">
      <a:dk1>
        <a:srgbClr val="212121"/>
      </a:dk1>
      <a:lt1>
        <a:srgbClr val="FBF9EA"/>
      </a:lt1>
      <a:dk2>
        <a:srgbClr val="FFE6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253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